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56" r:id="rId2"/>
  </p:sldIdLst>
  <p:sldSz cx="32404050" cy="36004500"/>
  <p:notesSz cx="6858000" cy="9144000"/>
  <p:defaultTextStyle>
    <a:defPPr>
      <a:defRPr lang="en-GB"/>
    </a:defPPr>
    <a:lvl1pPr algn="l" defTabSz="536575" rtl="0" fontAlgn="base">
      <a:spcBef>
        <a:spcPct val="0"/>
      </a:spcBef>
      <a:spcAft>
        <a:spcPct val="0"/>
      </a:spcAft>
      <a:buClr>
        <a:srgbClr val="000000"/>
      </a:buClr>
      <a:buSzPct val="100000"/>
      <a:buFont typeface="Times New Roman" panose="02020603050405020304" pitchFamily="18" charset="0"/>
      <a:defRPr sz="2900" kern="1200">
        <a:solidFill>
          <a:schemeClr val="bg1"/>
        </a:solidFill>
        <a:latin typeface="Times New Roman" panose="02020603050405020304" pitchFamily="18" charset="0"/>
        <a:ea typeface="MS Gothic" panose="020B0609070205080204" pitchFamily="49" charset="-128"/>
        <a:cs typeface="+mn-cs"/>
      </a:defRPr>
    </a:lvl1pPr>
    <a:lvl2pPr marL="546100" indent="-88900" algn="l" defTabSz="536575" rtl="0" fontAlgn="base">
      <a:spcBef>
        <a:spcPct val="0"/>
      </a:spcBef>
      <a:spcAft>
        <a:spcPct val="0"/>
      </a:spcAft>
      <a:buClr>
        <a:srgbClr val="000000"/>
      </a:buClr>
      <a:buSzPct val="100000"/>
      <a:buFont typeface="Times New Roman" panose="02020603050405020304" pitchFamily="18" charset="0"/>
      <a:defRPr sz="2900" kern="1200">
        <a:solidFill>
          <a:schemeClr val="bg1"/>
        </a:solidFill>
        <a:latin typeface="Times New Roman" panose="02020603050405020304" pitchFamily="18" charset="0"/>
        <a:ea typeface="MS Gothic" panose="020B0609070205080204" pitchFamily="49" charset="-128"/>
        <a:cs typeface="+mn-cs"/>
      </a:defRPr>
    </a:lvl2pPr>
    <a:lvl3pPr marL="1093788" indent="-179388" algn="l" defTabSz="536575" rtl="0" fontAlgn="base">
      <a:spcBef>
        <a:spcPct val="0"/>
      </a:spcBef>
      <a:spcAft>
        <a:spcPct val="0"/>
      </a:spcAft>
      <a:buClr>
        <a:srgbClr val="000000"/>
      </a:buClr>
      <a:buSzPct val="100000"/>
      <a:buFont typeface="Times New Roman" panose="02020603050405020304" pitchFamily="18" charset="0"/>
      <a:defRPr sz="2900" kern="1200">
        <a:solidFill>
          <a:schemeClr val="bg1"/>
        </a:solidFill>
        <a:latin typeface="Times New Roman" panose="02020603050405020304" pitchFamily="18" charset="0"/>
        <a:ea typeface="MS Gothic" panose="020B0609070205080204" pitchFamily="49" charset="-128"/>
        <a:cs typeface="+mn-cs"/>
      </a:defRPr>
    </a:lvl3pPr>
    <a:lvl4pPr marL="1641475" indent="-269875" algn="l" defTabSz="536575" rtl="0" fontAlgn="base">
      <a:spcBef>
        <a:spcPct val="0"/>
      </a:spcBef>
      <a:spcAft>
        <a:spcPct val="0"/>
      </a:spcAft>
      <a:buClr>
        <a:srgbClr val="000000"/>
      </a:buClr>
      <a:buSzPct val="100000"/>
      <a:buFont typeface="Times New Roman" panose="02020603050405020304" pitchFamily="18" charset="0"/>
      <a:defRPr sz="2900" kern="1200">
        <a:solidFill>
          <a:schemeClr val="bg1"/>
        </a:solidFill>
        <a:latin typeface="Times New Roman" panose="02020603050405020304" pitchFamily="18" charset="0"/>
        <a:ea typeface="MS Gothic" panose="020B0609070205080204" pitchFamily="49" charset="-128"/>
        <a:cs typeface="+mn-cs"/>
      </a:defRPr>
    </a:lvl4pPr>
    <a:lvl5pPr marL="2187575" indent="-358775" algn="l" defTabSz="536575" rtl="0" fontAlgn="base">
      <a:spcBef>
        <a:spcPct val="0"/>
      </a:spcBef>
      <a:spcAft>
        <a:spcPct val="0"/>
      </a:spcAft>
      <a:buClr>
        <a:srgbClr val="000000"/>
      </a:buClr>
      <a:buSzPct val="100000"/>
      <a:buFont typeface="Times New Roman" panose="02020603050405020304" pitchFamily="18" charset="0"/>
      <a:defRPr sz="29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9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9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9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900" kern="1200">
        <a:solidFill>
          <a:schemeClr val="bg1"/>
        </a:solidFill>
        <a:latin typeface="Times New Roman" panose="02020603050405020304" pitchFamily="18" charset="0"/>
        <a:ea typeface="MS Gothic" panose="020B0609070205080204" pitchFamily="49" charset="-128"/>
        <a:cs typeface="+mn-cs"/>
      </a:defRPr>
    </a:lvl9pPr>
  </p:defaultTextStyle>
  <p:extLst>
    <p:ext uri="{EFAFB233-063F-42B5-8137-9DF3F51BA10A}">
      <p15:sldGuideLst xmlns="" xmlns:p15="http://schemas.microsoft.com/office/powerpoint/2012/main">
        <p15:guide id="1" orient="horz" pos="2268">
          <p15:clr>
            <a:srgbClr val="A4A3A4"/>
          </p15:clr>
        </p15:guide>
        <p15:guide id="2" pos="4082">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5B90A"/>
    <a:srgbClr val="006600"/>
    <a:srgbClr val="008000"/>
    <a:srgbClr val="F5C30B"/>
    <a:srgbClr val="50F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318" autoAdjust="0"/>
    <p:restoredTop sz="93167" autoAdjust="0"/>
  </p:normalViewPr>
  <p:slideViewPr>
    <p:cSldViewPr>
      <p:cViewPr>
        <p:scale>
          <a:sx n="30" d="100"/>
          <a:sy n="30" d="100"/>
        </p:scale>
        <p:origin x="-696" y="3546"/>
      </p:cViewPr>
      <p:guideLst>
        <p:guide orient="horz" pos="2268"/>
        <p:guide pos="4082"/>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291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p>
            <a:endParaRPr lang="pt-BR" altLang="pt-BR"/>
          </a:p>
        </p:txBody>
      </p:sp>
      <p:sp>
        <p:nvSpPr>
          <p:cNvPr id="3075" name="Rectangle 2"/>
          <p:cNvSpPr>
            <a:spLocks noGrp="1" noRot="1" noChangeAspect="1" noChangeArrowheads="1"/>
          </p:cNvSpPr>
          <p:nvPr>
            <p:ph type="sldImg"/>
          </p:nvPr>
        </p:nvSpPr>
        <p:spPr bwMode="auto">
          <a:xfrm>
            <a:off x="-6651625" y="-10117138"/>
            <a:ext cx="11241088" cy="1249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051" name="Rectangle 3"/>
          <p:cNvSpPr>
            <a:spLocks noGrp="1" noChangeArrowheads="1"/>
          </p:cNvSpPr>
          <p:nvPr>
            <p:ph type="body"/>
          </p:nvPr>
        </p:nvSpPr>
        <p:spPr bwMode="auto">
          <a:xfrm>
            <a:off x="685800" y="4343400"/>
            <a:ext cx="5483225" cy="41116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pt-BR" noProof="0" smtClean="0"/>
          </a:p>
        </p:txBody>
      </p:sp>
    </p:spTree>
    <p:extLst>
      <p:ext uri="{BB962C8B-B14F-4D97-AF65-F5344CB8AC3E}">
        <p14:creationId xmlns:p14="http://schemas.microsoft.com/office/powerpoint/2010/main" val="3797003753"/>
      </p:ext>
    </p:extLst>
  </p:cSld>
  <p:clrMap bg1="lt1" tx1="dk1" bg2="lt2" tx2="dk2" accent1="accent1" accent2="accent2" accent3="accent3" accent4="accent4" accent5="accent5" accent6="accent6" hlink="hlink" folHlink="folHlink"/>
  <p:notesStyle>
    <a:lvl1pPr algn="l" defTabSz="536575" rtl="0" eaLnBrk="0" fontAlgn="base" hangingPunct="0">
      <a:spcBef>
        <a:spcPct val="30000"/>
      </a:spcBef>
      <a:spcAft>
        <a:spcPct val="0"/>
      </a:spcAft>
      <a:buClr>
        <a:srgbClr val="000000"/>
      </a:buClr>
      <a:buSzPct val="100000"/>
      <a:buFont typeface="Times New Roman" panose="02020603050405020304" pitchFamily="18" charset="0"/>
      <a:defRPr sz="1400" kern="1200">
        <a:solidFill>
          <a:srgbClr val="000000"/>
        </a:solidFill>
        <a:latin typeface="Times New Roman" pitchFamily="16" charset="0"/>
        <a:ea typeface="+mn-ea"/>
        <a:cs typeface="+mn-cs"/>
      </a:defRPr>
    </a:lvl1pPr>
    <a:lvl2pPr marL="742950" indent="-285750" algn="l" defTabSz="536575" rtl="0" eaLnBrk="0" fontAlgn="base" hangingPunct="0">
      <a:spcBef>
        <a:spcPct val="30000"/>
      </a:spcBef>
      <a:spcAft>
        <a:spcPct val="0"/>
      </a:spcAft>
      <a:buClr>
        <a:srgbClr val="000000"/>
      </a:buClr>
      <a:buSzPct val="100000"/>
      <a:buFont typeface="Times New Roman" panose="02020603050405020304" pitchFamily="18" charset="0"/>
      <a:defRPr sz="1400" kern="1200">
        <a:solidFill>
          <a:srgbClr val="000000"/>
        </a:solidFill>
        <a:latin typeface="Times New Roman" pitchFamily="16" charset="0"/>
        <a:ea typeface="+mn-ea"/>
        <a:cs typeface="+mn-cs"/>
      </a:defRPr>
    </a:lvl2pPr>
    <a:lvl3pPr marL="1143000" indent="-228600" algn="l" defTabSz="536575" rtl="0" eaLnBrk="0" fontAlgn="base" hangingPunct="0">
      <a:spcBef>
        <a:spcPct val="30000"/>
      </a:spcBef>
      <a:spcAft>
        <a:spcPct val="0"/>
      </a:spcAft>
      <a:buClr>
        <a:srgbClr val="000000"/>
      </a:buClr>
      <a:buSzPct val="100000"/>
      <a:buFont typeface="Times New Roman" panose="02020603050405020304" pitchFamily="18" charset="0"/>
      <a:defRPr sz="1400" kern="1200">
        <a:solidFill>
          <a:srgbClr val="000000"/>
        </a:solidFill>
        <a:latin typeface="Times New Roman" pitchFamily="16" charset="0"/>
        <a:ea typeface="+mn-ea"/>
        <a:cs typeface="+mn-cs"/>
      </a:defRPr>
    </a:lvl3pPr>
    <a:lvl4pPr marL="1600200" indent="-228600" algn="l" defTabSz="536575" rtl="0" eaLnBrk="0" fontAlgn="base" hangingPunct="0">
      <a:spcBef>
        <a:spcPct val="30000"/>
      </a:spcBef>
      <a:spcAft>
        <a:spcPct val="0"/>
      </a:spcAft>
      <a:buClr>
        <a:srgbClr val="000000"/>
      </a:buClr>
      <a:buSzPct val="100000"/>
      <a:buFont typeface="Times New Roman" panose="02020603050405020304" pitchFamily="18" charset="0"/>
      <a:defRPr sz="1400" kern="1200">
        <a:solidFill>
          <a:srgbClr val="000000"/>
        </a:solidFill>
        <a:latin typeface="Times New Roman" pitchFamily="16" charset="0"/>
        <a:ea typeface="+mn-ea"/>
        <a:cs typeface="+mn-cs"/>
      </a:defRPr>
    </a:lvl4pPr>
    <a:lvl5pPr marL="2057400" indent="-228600" algn="l" defTabSz="536575" rtl="0" eaLnBrk="0" fontAlgn="base" hangingPunct="0">
      <a:spcBef>
        <a:spcPct val="30000"/>
      </a:spcBef>
      <a:spcAft>
        <a:spcPct val="0"/>
      </a:spcAft>
      <a:buClr>
        <a:srgbClr val="000000"/>
      </a:buClr>
      <a:buSzPct val="100000"/>
      <a:buFont typeface="Times New Roman" panose="02020603050405020304" pitchFamily="18" charset="0"/>
      <a:defRPr sz="1400" kern="1200">
        <a:solidFill>
          <a:srgbClr val="000000"/>
        </a:solidFill>
        <a:latin typeface="Times New Roman" pitchFamily="16" charset="0"/>
        <a:ea typeface="+mn-ea"/>
        <a:cs typeface="+mn-cs"/>
      </a:defRPr>
    </a:lvl5pPr>
    <a:lvl6pPr marL="2736342" algn="l" defTabSz="1094537" rtl="0" eaLnBrk="1" latinLnBrk="0" hangingPunct="1">
      <a:defRPr sz="1400" kern="1200">
        <a:solidFill>
          <a:schemeClr val="tx1"/>
        </a:solidFill>
        <a:latin typeface="+mn-lt"/>
        <a:ea typeface="+mn-ea"/>
        <a:cs typeface="+mn-cs"/>
      </a:defRPr>
    </a:lvl6pPr>
    <a:lvl7pPr marL="3283610" algn="l" defTabSz="1094537" rtl="0" eaLnBrk="1" latinLnBrk="0" hangingPunct="1">
      <a:defRPr sz="1400" kern="1200">
        <a:solidFill>
          <a:schemeClr val="tx1"/>
        </a:solidFill>
        <a:latin typeface="+mn-lt"/>
        <a:ea typeface="+mn-ea"/>
        <a:cs typeface="+mn-cs"/>
      </a:defRPr>
    </a:lvl7pPr>
    <a:lvl8pPr marL="3830879" algn="l" defTabSz="1094537" rtl="0" eaLnBrk="1" latinLnBrk="0" hangingPunct="1">
      <a:defRPr sz="1400" kern="1200">
        <a:solidFill>
          <a:schemeClr val="tx1"/>
        </a:solidFill>
        <a:latin typeface="+mn-lt"/>
        <a:ea typeface="+mn-ea"/>
        <a:cs typeface="+mn-cs"/>
      </a:defRPr>
    </a:lvl8pPr>
    <a:lvl9pPr marL="4378147" algn="l" defTabSz="1094537"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2286000" y="695325"/>
            <a:ext cx="2286000" cy="3429000"/>
          </a:xfrm>
          <a:prstGeom prst="rect">
            <a:avLst/>
          </a:prstGeom>
          <a:solidFill>
            <a:srgbClr val="FFFFFF"/>
          </a:solidFill>
          <a:ln w="9525">
            <a:solidFill>
              <a:srgbClr val="000000"/>
            </a:solidFill>
            <a:miter lim="800000"/>
            <a:headEnd/>
            <a:tailEnd/>
          </a:ln>
        </p:spPr>
        <p:txBody>
          <a:bodyPr wrap="none" anchor="ctr"/>
          <a:lstStyle>
            <a:lvl1pPr eaLnBrk="0" hangingPunct="0">
              <a:spcBef>
                <a:spcPct val="30000"/>
              </a:spcBef>
              <a:defRPr sz="1400">
                <a:solidFill>
                  <a:srgbClr val="000000"/>
                </a:solidFill>
                <a:latin typeface="Times New Roman" panose="02020603050405020304" pitchFamily="18" charset="0"/>
              </a:defRPr>
            </a:lvl1pPr>
            <a:lvl2pPr marL="742950" indent="-285750" eaLnBrk="0" hangingPunct="0">
              <a:spcBef>
                <a:spcPct val="30000"/>
              </a:spcBef>
              <a:defRPr sz="1400">
                <a:solidFill>
                  <a:srgbClr val="000000"/>
                </a:solidFill>
                <a:latin typeface="Times New Roman" panose="02020603050405020304" pitchFamily="18" charset="0"/>
              </a:defRPr>
            </a:lvl2pPr>
            <a:lvl3pPr marL="1143000" indent="-228600" eaLnBrk="0" hangingPunct="0">
              <a:spcBef>
                <a:spcPct val="30000"/>
              </a:spcBef>
              <a:defRPr sz="1400">
                <a:solidFill>
                  <a:srgbClr val="000000"/>
                </a:solidFill>
                <a:latin typeface="Times New Roman" panose="02020603050405020304" pitchFamily="18" charset="0"/>
              </a:defRPr>
            </a:lvl3pPr>
            <a:lvl4pPr marL="1600200" indent="-228600" eaLnBrk="0" hangingPunct="0">
              <a:spcBef>
                <a:spcPct val="30000"/>
              </a:spcBef>
              <a:defRPr sz="1400">
                <a:solidFill>
                  <a:srgbClr val="000000"/>
                </a:solidFill>
                <a:latin typeface="Times New Roman" panose="02020603050405020304" pitchFamily="18" charset="0"/>
              </a:defRPr>
            </a:lvl4pPr>
            <a:lvl5pPr marL="2057400" indent="-228600" eaLnBrk="0" hangingPunct="0">
              <a:spcBef>
                <a:spcPct val="30000"/>
              </a:spcBef>
              <a:defRPr sz="1400">
                <a:solidFill>
                  <a:srgbClr val="000000"/>
                </a:solidFill>
                <a:latin typeface="Times New Roman" panose="02020603050405020304" pitchFamily="18" charset="0"/>
              </a:defRPr>
            </a:lvl5pPr>
            <a:lvl6pPr marL="2514600" indent="-228600" defTabSz="536575" eaLnBrk="0" fontAlgn="base" hangingPunct="0">
              <a:spcBef>
                <a:spcPct val="30000"/>
              </a:spcBef>
              <a:spcAft>
                <a:spcPct val="0"/>
              </a:spcAft>
              <a:buClr>
                <a:srgbClr val="000000"/>
              </a:buClr>
              <a:buSzPct val="100000"/>
              <a:buFont typeface="Times New Roman" panose="02020603050405020304" pitchFamily="18" charset="0"/>
              <a:defRPr sz="1400">
                <a:solidFill>
                  <a:srgbClr val="000000"/>
                </a:solidFill>
                <a:latin typeface="Times New Roman" panose="02020603050405020304" pitchFamily="18" charset="0"/>
              </a:defRPr>
            </a:lvl6pPr>
            <a:lvl7pPr marL="2971800" indent="-228600" defTabSz="536575" eaLnBrk="0" fontAlgn="base" hangingPunct="0">
              <a:spcBef>
                <a:spcPct val="30000"/>
              </a:spcBef>
              <a:spcAft>
                <a:spcPct val="0"/>
              </a:spcAft>
              <a:buClr>
                <a:srgbClr val="000000"/>
              </a:buClr>
              <a:buSzPct val="100000"/>
              <a:buFont typeface="Times New Roman" panose="02020603050405020304" pitchFamily="18" charset="0"/>
              <a:defRPr sz="1400">
                <a:solidFill>
                  <a:srgbClr val="000000"/>
                </a:solidFill>
                <a:latin typeface="Times New Roman" panose="02020603050405020304" pitchFamily="18" charset="0"/>
              </a:defRPr>
            </a:lvl7pPr>
            <a:lvl8pPr marL="3429000" indent="-228600" defTabSz="536575" eaLnBrk="0" fontAlgn="base" hangingPunct="0">
              <a:spcBef>
                <a:spcPct val="30000"/>
              </a:spcBef>
              <a:spcAft>
                <a:spcPct val="0"/>
              </a:spcAft>
              <a:buClr>
                <a:srgbClr val="000000"/>
              </a:buClr>
              <a:buSzPct val="100000"/>
              <a:buFont typeface="Times New Roman" panose="02020603050405020304" pitchFamily="18" charset="0"/>
              <a:defRPr sz="1400">
                <a:solidFill>
                  <a:srgbClr val="000000"/>
                </a:solidFill>
                <a:latin typeface="Times New Roman" panose="02020603050405020304" pitchFamily="18" charset="0"/>
              </a:defRPr>
            </a:lvl8pPr>
            <a:lvl9pPr marL="3886200" indent="-228600" defTabSz="536575" eaLnBrk="0" fontAlgn="base" hangingPunct="0">
              <a:spcBef>
                <a:spcPct val="30000"/>
              </a:spcBef>
              <a:spcAft>
                <a:spcPct val="0"/>
              </a:spcAft>
              <a:buClr>
                <a:srgbClr val="000000"/>
              </a:buClr>
              <a:buSzPct val="100000"/>
              <a:buFont typeface="Times New Roman" panose="02020603050405020304" pitchFamily="18" charset="0"/>
              <a:defRPr sz="1400">
                <a:solidFill>
                  <a:srgbClr val="000000"/>
                </a:solidFill>
                <a:latin typeface="Times New Roman" panose="02020603050405020304" pitchFamily="18" charset="0"/>
              </a:defRPr>
            </a:lvl9pPr>
          </a:lstStyle>
          <a:p>
            <a:pPr eaLnBrk="1" hangingPunct="1">
              <a:spcBef>
                <a:spcPct val="0"/>
              </a:spcBef>
            </a:pPr>
            <a:endParaRPr lang="pt-BR" altLang="pt-BR" sz="2900">
              <a:solidFill>
                <a:schemeClr val="bg1"/>
              </a:solidFill>
            </a:endParaRPr>
          </a:p>
        </p:txBody>
      </p:sp>
      <p:sp>
        <p:nvSpPr>
          <p:cNvPr id="4099" name="Rectangle 2"/>
          <p:cNvSpPr>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ltLang="pt-BR" smtClean="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5381603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Picture 14"/>
          <p:cNvPicPr>
            <a:picLocks noChangeAspect="1" noChangeArrowheads="1"/>
          </p:cNvPicPr>
          <p:nvPr userDrawn="1"/>
        </p:nvPicPr>
        <p:blipFill>
          <a:blip r:embed="rId3" cstate="print"/>
          <a:srcRect/>
          <a:stretch>
            <a:fillRect/>
          </a:stretch>
        </p:blipFill>
        <p:spPr bwMode="auto">
          <a:xfrm>
            <a:off x="27795313" y="727346"/>
            <a:ext cx="3939515" cy="3927059"/>
          </a:xfrm>
          <a:prstGeom prst="ellipse">
            <a:avLst/>
          </a:prstGeom>
          <a:ln>
            <a:noFill/>
          </a:ln>
          <a:effectLst>
            <a:softEdge rad="112500"/>
          </a:effectLst>
        </p:spPr>
      </p:pic>
      <p:pic>
        <p:nvPicPr>
          <p:cNvPr id="1027" name="Picture 1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898100" y="576263"/>
            <a:ext cx="3960813" cy="468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AutoShape 4"/>
          <p:cNvSpPr>
            <a:spLocks noChangeArrowheads="1"/>
          </p:cNvSpPr>
          <p:nvPr userDrawn="1"/>
        </p:nvSpPr>
        <p:spPr bwMode="auto">
          <a:xfrm>
            <a:off x="0" y="0"/>
            <a:ext cx="21674138" cy="5184775"/>
          </a:xfrm>
          <a:prstGeom prst="roundRect">
            <a:avLst>
              <a:gd name="adj" fmla="val 37"/>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BR" altLang="pt-BR"/>
          </a:p>
        </p:txBody>
      </p:sp>
      <p:sp>
        <p:nvSpPr>
          <p:cNvPr id="1029" name="TextBox 21"/>
          <p:cNvSpPr txBox="1">
            <a:spLocks noChangeArrowheads="1"/>
          </p:cNvSpPr>
          <p:nvPr userDrawn="1"/>
        </p:nvSpPr>
        <p:spPr bwMode="auto">
          <a:xfrm>
            <a:off x="28030488" y="4471988"/>
            <a:ext cx="34686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pt-BR" sz="2000" b="1">
                <a:solidFill>
                  <a:srgbClr val="0070C0"/>
                </a:solidFill>
                <a:latin typeface="Garamond" panose="02020404030301010803" pitchFamily="18" charset="0"/>
              </a:rPr>
              <a:t>Universidade Municipal </a:t>
            </a:r>
          </a:p>
          <a:p>
            <a:pPr algn="ctr"/>
            <a:r>
              <a:rPr lang="pt-BR" altLang="pt-BR" sz="2000" b="1">
                <a:solidFill>
                  <a:srgbClr val="0070C0"/>
                </a:solidFill>
                <a:latin typeface="Garamond" panose="02020404030301010803" pitchFamily="18" charset="0"/>
              </a:rPr>
              <a:t>de São Caetano do Sul</a:t>
            </a:r>
          </a:p>
        </p:txBody>
      </p:sp>
      <p:pic>
        <p:nvPicPr>
          <p:cNvPr id="1030" name="Picture 18"/>
          <p:cNvPicPr>
            <a:picLocks noChangeAspect="1" noChangeArrowheads="1"/>
          </p:cNvPicPr>
          <p:nvPr userDrawn="1"/>
        </p:nvPicPr>
        <p:blipFill>
          <a:blip r:embed="rId5">
            <a:extLst>
              <a:ext uri="{28A0092B-C50C-407E-A947-70E740481C1C}">
                <a14:useLocalDpi xmlns:a14="http://schemas.microsoft.com/office/drawing/2010/main" val="0"/>
              </a:ext>
            </a:extLst>
          </a:blip>
          <a:srcRect l="87230"/>
          <a:stretch>
            <a:fillRect/>
          </a:stretch>
        </p:blipFill>
        <p:spPr bwMode="auto">
          <a:xfrm>
            <a:off x="452438" y="32689800"/>
            <a:ext cx="257175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m 14" descr="Untitled-1.jpg"/>
          <p:cNvPicPr>
            <a:picLocks noChangeAspect="1"/>
          </p:cNvPicPr>
          <p:nvPr userDrawn="1"/>
        </p:nvPicPr>
        <p:blipFill>
          <a:blip r:embed="rId6">
            <a:extLst>
              <a:ext uri="{28A0092B-C50C-407E-A947-70E740481C1C}">
                <a14:useLocalDpi xmlns:a14="http://schemas.microsoft.com/office/drawing/2010/main" val="0"/>
              </a:ext>
            </a:extLst>
          </a:blip>
          <a:srcRect b="37932"/>
          <a:stretch>
            <a:fillRect/>
          </a:stretch>
        </p:blipFill>
        <p:spPr bwMode="auto">
          <a:xfrm>
            <a:off x="3595688" y="32691388"/>
            <a:ext cx="9653587"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Imagem 10" descr="Untitled-4.jpg"/>
          <p:cNvPicPr>
            <a:picLocks noChangeAspect="1"/>
          </p:cNvPicPr>
          <p:nvPr userDrawn="1"/>
        </p:nvPicPr>
        <p:blipFill>
          <a:blip r:embed="rId7">
            <a:extLst>
              <a:ext uri="{28A0092B-C50C-407E-A947-70E740481C1C}">
                <a14:useLocalDpi xmlns:a14="http://schemas.microsoft.com/office/drawing/2010/main" val="0"/>
              </a:ext>
            </a:extLst>
          </a:blip>
          <a:srcRect r="74234" b="71249"/>
          <a:stretch>
            <a:fillRect/>
          </a:stretch>
        </p:blipFill>
        <p:spPr bwMode="auto">
          <a:xfrm>
            <a:off x="28227338" y="32732663"/>
            <a:ext cx="4176712" cy="327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Imagem 12" descr="Untitled-1.jpg"/>
          <p:cNvPicPr>
            <a:picLocks noChangeAspect="1"/>
          </p:cNvPicPr>
          <p:nvPr userDrawn="1"/>
        </p:nvPicPr>
        <p:blipFill>
          <a:blip r:embed="rId6">
            <a:extLst>
              <a:ext uri="{28A0092B-C50C-407E-A947-70E740481C1C}">
                <a14:useLocalDpi xmlns:a14="http://schemas.microsoft.com/office/drawing/2010/main" val="0"/>
              </a:ext>
            </a:extLst>
          </a:blip>
          <a:srcRect b="37932"/>
          <a:stretch>
            <a:fillRect/>
          </a:stretch>
        </p:blipFill>
        <p:spPr bwMode="auto">
          <a:xfrm>
            <a:off x="12530138" y="32699325"/>
            <a:ext cx="9652000"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Imagem 12" descr="Untitled-1.jpg"/>
          <p:cNvPicPr>
            <a:picLocks noChangeAspect="1"/>
          </p:cNvPicPr>
          <p:nvPr userDrawn="1"/>
        </p:nvPicPr>
        <p:blipFill>
          <a:blip r:embed="rId6">
            <a:extLst>
              <a:ext uri="{28A0092B-C50C-407E-A947-70E740481C1C}">
                <a14:useLocalDpi xmlns:a14="http://schemas.microsoft.com/office/drawing/2010/main" val="0"/>
              </a:ext>
            </a:extLst>
          </a:blip>
          <a:srcRect b="37932"/>
          <a:stretch>
            <a:fillRect/>
          </a:stretch>
        </p:blipFill>
        <p:spPr bwMode="auto">
          <a:xfrm>
            <a:off x="18646775" y="32691388"/>
            <a:ext cx="9652000"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536575" rtl="0" eaLnBrk="0" fontAlgn="base" hangingPunct="0">
        <a:spcBef>
          <a:spcPct val="0"/>
        </a:spcBef>
        <a:spcAft>
          <a:spcPct val="0"/>
        </a:spcAft>
        <a:buClr>
          <a:srgbClr val="000000"/>
        </a:buClr>
        <a:buSzPct val="100000"/>
        <a:buFont typeface="Times New Roman" panose="02020603050405020304" pitchFamily="18" charset="0"/>
        <a:defRPr sz="18800">
          <a:solidFill>
            <a:srgbClr val="000000"/>
          </a:solidFill>
          <a:latin typeface="+mj-lt"/>
          <a:ea typeface="+mj-ea"/>
          <a:cs typeface="+mj-cs"/>
        </a:defRPr>
      </a:lvl1pPr>
      <a:lvl2pPr algn="ctr" defTabSz="536575" rtl="0" eaLnBrk="0" fontAlgn="base" hangingPunct="0">
        <a:spcBef>
          <a:spcPct val="0"/>
        </a:spcBef>
        <a:spcAft>
          <a:spcPct val="0"/>
        </a:spcAft>
        <a:buClr>
          <a:srgbClr val="000000"/>
        </a:buClr>
        <a:buSzPct val="100000"/>
        <a:buFont typeface="Times New Roman" panose="02020603050405020304" pitchFamily="18" charset="0"/>
        <a:defRPr sz="18800">
          <a:solidFill>
            <a:srgbClr val="000000"/>
          </a:solidFill>
          <a:latin typeface="Times New Roman" pitchFamily="16" charset="0"/>
          <a:ea typeface="MS Gothic" charset="-128"/>
        </a:defRPr>
      </a:lvl2pPr>
      <a:lvl3pPr algn="ctr" defTabSz="536575" rtl="0" eaLnBrk="0" fontAlgn="base" hangingPunct="0">
        <a:spcBef>
          <a:spcPct val="0"/>
        </a:spcBef>
        <a:spcAft>
          <a:spcPct val="0"/>
        </a:spcAft>
        <a:buClr>
          <a:srgbClr val="000000"/>
        </a:buClr>
        <a:buSzPct val="100000"/>
        <a:buFont typeface="Times New Roman" panose="02020603050405020304" pitchFamily="18" charset="0"/>
        <a:defRPr sz="18800">
          <a:solidFill>
            <a:srgbClr val="000000"/>
          </a:solidFill>
          <a:latin typeface="Times New Roman" pitchFamily="16" charset="0"/>
          <a:ea typeface="MS Gothic" charset="-128"/>
        </a:defRPr>
      </a:lvl3pPr>
      <a:lvl4pPr algn="ctr" defTabSz="536575" rtl="0" eaLnBrk="0" fontAlgn="base" hangingPunct="0">
        <a:spcBef>
          <a:spcPct val="0"/>
        </a:spcBef>
        <a:spcAft>
          <a:spcPct val="0"/>
        </a:spcAft>
        <a:buClr>
          <a:srgbClr val="000000"/>
        </a:buClr>
        <a:buSzPct val="100000"/>
        <a:buFont typeface="Times New Roman" panose="02020603050405020304" pitchFamily="18" charset="0"/>
        <a:defRPr sz="18800">
          <a:solidFill>
            <a:srgbClr val="000000"/>
          </a:solidFill>
          <a:latin typeface="Times New Roman" pitchFamily="16" charset="0"/>
          <a:ea typeface="MS Gothic" charset="-128"/>
        </a:defRPr>
      </a:lvl4pPr>
      <a:lvl5pPr algn="ctr" defTabSz="536575" rtl="0" eaLnBrk="0" fontAlgn="base" hangingPunct="0">
        <a:spcBef>
          <a:spcPct val="0"/>
        </a:spcBef>
        <a:spcAft>
          <a:spcPct val="0"/>
        </a:spcAft>
        <a:buClr>
          <a:srgbClr val="000000"/>
        </a:buClr>
        <a:buSzPct val="100000"/>
        <a:buFont typeface="Times New Roman" panose="02020603050405020304" pitchFamily="18" charset="0"/>
        <a:defRPr sz="18800">
          <a:solidFill>
            <a:srgbClr val="000000"/>
          </a:solidFill>
          <a:latin typeface="Times New Roman" pitchFamily="16" charset="0"/>
          <a:ea typeface="MS Gothic" charset="-128"/>
        </a:defRPr>
      </a:lvl5pPr>
      <a:lvl6pPr marL="547268" algn="ctr" defTabSz="537768" rtl="0" fontAlgn="base">
        <a:spcBef>
          <a:spcPct val="0"/>
        </a:spcBef>
        <a:spcAft>
          <a:spcPct val="0"/>
        </a:spcAft>
        <a:buClr>
          <a:srgbClr val="000000"/>
        </a:buClr>
        <a:buSzPct val="100000"/>
        <a:buFont typeface="Times New Roman" pitchFamily="16" charset="0"/>
        <a:defRPr sz="18800">
          <a:solidFill>
            <a:srgbClr val="000000"/>
          </a:solidFill>
          <a:latin typeface="Times New Roman" pitchFamily="16" charset="0"/>
          <a:ea typeface="MS Gothic" charset="-128"/>
        </a:defRPr>
      </a:lvl6pPr>
      <a:lvl7pPr marL="1094537" algn="ctr" defTabSz="537768" rtl="0" fontAlgn="base">
        <a:spcBef>
          <a:spcPct val="0"/>
        </a:spcBef>
        <a:spcAft>
          <a:spcPct val="0"/>
        </a:spcAft>
        <a:buClr>
          <a:srgbClr val="000000"/>
        </a:buClr>
        <a:buSzPct val="100000"/>
        <a:buFont typeface="Times New Roman" pitchFamily="16" charset="0"/>
        <a:defRPr sz="18800">
          <a:solidFill>
            <a:srgbClr val="000000"/>
          </a:solidFill>
          <a:latin typeface="Times New Roman" pitchFamily="16" charset="0"/>
          <a:ea typeface="MS Gothic" charset="-128"/>
        </a:defRPr>
      </a:lvl7pPr>
      <a:lvl8pPr marL="1641805" algn="ctr" defTabSz="537768" rtl="0" fontAlgn="base">
        <a:spcBef>
          <a:spcPct val="0"/>
        </a:spcBef>
        <a:spcAft>
          <a:spcPct val="0"/>
        </a:spcAft>
        <a:buClr>
          <a:srgbClr val="000000"/>
        </a:buClr>
        <a:buSzPct val="100000"/>
        <a:buFont typeface="Times New Roman" pitchFamily="16" charset="0"/>
        <a:defRPr sz="18800">
          <a:solidFill>
            <a:srgbClr val="000000"/>
          </a:solidFill>
          <a:latin typeface="Times New Roman" pitchFamily="16" charset="0"/>
          <a:ea typeface="MS Gothic" charset="-128"/>
        </a:defRPr>
      </a:lvl8pPr>
      <a:lvl9pPr marL="2189074" algn="ctr" defTabSz="537768" rtl="0" fontAlgn="base">
        <a:spcBef>
          <a:spcPct val="0"/>
        </a:spcBef>
        <a:spcAft>
          <a:spcPct val="0"/>
        </a:spcAft>
        <a:buClr>
          <a:srgbClr val="000000"/>
        </a:buClr>
        <a:buSzPct val="100000"/>
        <a:buFont typeface="Times New Roman" pitchFamily="16" charset="0"/>
        <a:defRPr sz="18800">
          <a:solidFill>
            <a:srgbClr val="000000"/>
          </a:solidFill>
          <a:latin typeface="Times New Roman" pitchFamily="16" charset="0"/>
          <a:ea typeface="MS Gothic" charset="-128"/>
        </a:defRPr>
      </a:lvl9pPr>
    </p:titleStyle>
    <p:bodyStyle>
      <a:lvl1pPr marL="1460500" indent="-1460500" algn="l" defTabSz="536575" rtl="0" eaLnBrk="0" fontAlgn="base" hangingPunct="0">
        <a:spcBef>
          <a:spcPts val="3413"/>
        </a:spcBef>
        <a:spcAft>
          <a:spcPct val="0"/>
        </a:spcAft>
        <a:buClr>
          <a:srgbClr val="000000"/>
        </a:buClr>
        <a:buSzPct val="100000"/>
        <a:buFont typeface="Times New Roman" panose="02020603050405020304" pitchFamily="18" charset="0"/>
        <a:defRPr sz="13600">
          <a:solidFill>
            <a:srgbClr val="000000"/>
          </a:solidFill>
          <a:latin typeface="+mn-lt"/>
          <a:ea typeface="+mn-ea"/>
          <a:cs typeface="+mn-cs"/>
        </a:defRPr>
      </a:lvl1pPr>
      <a:lvl2pPr marL="3170238" indent="-1217613" algn="l" defTabSz="536575" rtl="0" eaLnBrk="0" fontAlgn="base" hangingPunct="0">
        <a:spcBef>
          <a:spcPts val="2988"/>
        </a:spcBef>
        <a:spcAft>
          <a:spcPct val="0"/>
        </a:spcAft>
        <a:buClr>
          <a:srgbClr val="000000"/>
        </a:buClr>
        <a:buSzPct val="100000"/>
        <a:buFont typeface="Times New Roman" panose="02020603050405020304" pitchFamily="18" charset="0"/>
        <a:buChar char="–"/>
        <a:defRPr sz="12000">
          <a:solidFill>
            <a:srgbClr val="000000"/>
          </a:solidFill>
          <a:latin typeface="+mn-lt"/>
          <a:ea typeface="+mn-ea"/>
        </a:defRPr>
      </a:lvl2pPr>
      <a:lvl3pPr marL="4881563" indent="-974725" algn="l" defTabSz="536575" rtl="0" eaLnBrk="0" fontAlgn="base" hangingPunct="0">
        <a:spcBef>
          <a:spcPts val="2575"/>
        </a:spcBef>
        <a:spcAft>
          <a:spcPct val="0"/>
        </a:spcAft>
        <a:buClr>
          <a:srgbClr val="000000"/>
        </a:buClr>
        <a:buSzPct val="100000"/>
        <a:buFont typeface="Times New Roman" panose="02020603050405020304" pitchFamily="18" charset="0"/>
        <a:buChar char="•"/>
        <a:defRPr sz="10300">
          <a:solidFill>
            <a:srgbClr val="000000"/>
          </a:solidFill>
          <a:latin typeface="+mn-lt"/>
          <a:ea typeface="+mn-ea"/>
        </a:defRPr>
      </a:lvl3pPr>
      <a:lvl4pPr marL="6840538" indent="-976313" algn="l" defTabSz="536575" rtl="0" eaLnBrk="0" fontAlgn="base" hangingPunct="0">
        <a:spcBef>
          <a:spcPts val="2125"/>
        </a:spcBef>
        <a:spcAft>
          <a:spcPct val="0"/>
        </a:spcAft>
        <a:buClr>
          <a:srgbClr val="000000"/>
        </a:buClr>
        <a:buSzPct val="100000"/>
        <a:buFont typeface="Times New Roman" panose="02020603050405020304" pitchFamily="18" charset="0"/>
        <a:buChar char="–"/>
        <a:defRPr sz="8500">
          <a:solidFill>
            <a:srgbClr val="000000"/>
          </a:solidFill>
          <a:latin typeface="+mn-lt"/>
          <a:ea typeface="+mn-ea"/>
        </a:defRPr>
      </a:lvl4pPr>
      <a:lvl5pPr marL="8791575" indent="-976313" algn="l" defTabSz="536575" rtl="0" eaLnBrk="0" fontAlgn="base" hangingPunct="0">
        <a:spcBef>
          <a:spcPts val="2125"/>
        </a:spcBef>
        <a:spcAft>
          <a:spcPct val="0"/>
        </a:spcAft>
        <a:buClr>
          <a:srgbClr val="000000"/>
        </a:buClr>
        <a:buSzPct val="100000"/>
        <a:buFont typeface="Times New Roman" panose="02020603050405020304" pitchFamily="18" charset="0"/>
        <a:buChar char="»"/>
        <a:defRPr sz="8500">
          <a:solidFill>
            <a:srgbClr val="000000"/>
          </a:solidFill>
          <a:latin typeface="+mn-lt"/>
          <a:ea typeface="+mn-ea"/>
        </a:defRPr>
      </a:lvl5pPr>
      <a:lvl6pPr marL="9339668" indent="-976722" algn="l" defTabSz="537768" rtl="0" fontAlgn="base">
        <a:spcBef>
          <a:spcPts val="2125"/>
        </a:spcBef>
        <a:spcAft>
          <a:spcPct val="0"/>
        </a:spcAft>
        <a:buClr>
          <a:srgbClr val="000000"/>
        </a:buClr>
        <a:buSzPct val="100000"/>
        <a:buFont typeface="Times New Roman" pitchFamily="16" charset="0"/>
        <a:buChar char="»"/>
        <a:defRPr sz="8500">
          <a:solidFill>
            <a:srgbClr val="000000"/>
          </a:solidFill>
          <a:latin typeface="+mn-lt"/>
          <a:ea typeface="+mn-ea"/>
        </a:defRPr>
      </a:lvl6pPr>
      <a:lvl7pPr marL="9886936" indent="-976722" algn="l" defTabSz="537768" rtl="0" fontAlgn="base">
        <a:spcBef>
          <a:spcPts val="2125"/>
        </a:spcBef>
        <a:spcAft>
          <a:spcPct val="0"/>
        </a:spcAft>
        <a:buClr>
          <a:srgbClr val="000000"/>
        </a:buClr>
        <a:buSzPct val="100000"/>
        <a:buFont typeface="Times New Roman" pitchFamily="16" charset="0"/>
        <a:buChar char="»"/>
        <a:defRPr sz="8500">
          <a:solidFill>
            <a:srgbClr val="000000"/>
          </a:solidFill>
          <a:latin typeface="+mn-lt"/>
          <a:ea typeface="+mn-ea"/>
        </a:defRPr>
      </a:lvl7pPr>
      <a:lvl8pPr marL="10434205" indent="-976722" algn="l" defTabSz="537768" rtl="0" fontAlgn="base">
        <a:spcBef>
          <a:spcPts val="2125"/>
        </a:spcBef>
        <a:spcAft>
          <a:spcPct val="0"/>
        </a:spcAft>
        <a:buClr>
          <a:srgbClr val="000000"/>
        </a:buClr>
        <a:buSzPct val="100000"/>
        <a:buFont typeface="Times New Roman" pitchFamily="16" charset="0"/>
        <a:buChar char="»"/>
        <a:defRPr sz="8500">
          <a:solidFill>
            <a:srgbClr val="000000"/>
          </a:solidFill>
          <a:latin typeface="+mn-lt"/>
          <a:ea typeface="+mn-ea"/>
        </a:defRPr>
      </a:lvl8pPr>
      <a:lvl9pPr marL="10981473" indent="-976722" algn="l" defTabSz="537768" rtl="0" fontAlgn="base">
        <a:spcBef>
          <a:spcPts val="2125"/>
        </a:spcBef>
        <a:spcAft>
          <a:spcPct val="0"/>
        </a:spcAft>
        <a:buClr>
          <a:srgbClr val="000000"/>
        </a:buClr>
        <a:buSzPct val="100000"/>
        <a:buFont typeface="Times New Roman" pitchFamily="16" charset="0"/>
        <a:buChar char="»"/>
        <a:defRPr sz="8500">
          <a:solidFill>
            <a:srgbClr val="000000"/>
          </a:solidFill>
          <a:latin typeface="+mn-lt"/>
          <a:ea typeface="+mn-ea"/>
        </a:defRPr>
      </a:lvl9pPr>
    </p:bodyStyle>
    <p:otherStyle>
      <a:defPPr>
        <a:defRPr lang="pt-BR"/>
      </a:defPPr>
      <a:lvl1pPr marL="0" algn="l" defTabSz="1094537" rtl="0" eaLnBrk="1" latinLnBrk="0" hangingPunct="1">
        <a:defRPr sz="2200" kern="1200">
          <a:solidFill>
            <a:schemeClr val="tx1"/>
          </a:solidFill>
          <a:latin typeface="+mn-lt"/>
          <a:ea typeface="+mn-ea"/>
          <a:cs typeface="+mn-cs"/>
        </a:defRPr>
      </a:lvl1pPr>
      <a:lvl2pPr marL="547268" algn="l" defTabSz="1094537" rtl="0" eaLnBrk="1" latinLnBrk="0" hangingPunct="1">
        <a:defRPr sz="2200" kern="1200">
          <a:solidFill>
            <a:schemeClr val="tx1"/>
          </a:solidFill>
          <a:latin typeface="+mn-lt"/>
          <a:ea typeface="+mn-ea"/>
          <a:cs typeface="+mn-cs"/>
        </a:defRPr>
      </a:lvl2pPr>
      <a:lvl3pPr marL="1094537" algn="l" defTabSz="1094537" rtl="0" eaLnBrk="1" latinLnBrk="0" hangingPunct="1">
        <a:defRPr sz="2200" kern="1200">
          <a:solidFill>
            <a:schemeClr val="tx1"/>
          </a:solidFill>
          <a:latin typeface="+mn-lt"/>
          <a:ea typeface="+mn-ea"/>
          <a:cs typeface="+mn-cs"/>
        </a:defRPr>
      </a:lvl3pPr>
      <a:lvl4pPr marL="1641805" algn="l" defTabSz="1094537" rtl="0" eaLnBrk="1" latinLnBrk="0" hangingPunct="1">
        <a:defRPr sz="2200" kern="1200">
          <a:solidFill>
            <a:schemeClr val="tx1"/>
          </a:solidFill>
          <a:latin typeface="+mn-lt"/>
          <a:ea typeface="+mn-ea"/>
          <a:cs typeface="+mn-cs"/>
        </a:defRPr>
      </a:lvl4pPr>
      <a:lvl5pPr marL="2189074" algn="l" defTabSz="1094537" rtl="0" eaLnBrk="1" latinLnBrk="0" hangingPunct="1">
        <a:defRPr sz="2200" kern="1200">
          <a:solidFill>
            <a:schemeClr val="tx1"/>
          </a:solidFill>
          <a:latin typeface="+mn-lt"/>
          <a:ea typeface="+mn-ea"/>
          <a:cs typeface="+mn-cs"/>
        </a:defRPr>
      </a:lvl5pPr>
      <a:lvl6pPr marL="2736342" algn="l" defTabSz="1094537" rtl="0" eaLnBrk="1" latinLnBrk="0" hangingPunct="1">
        <a:defRPr sz="2200" kern="1200">
          <a:solidFill>
            <a:schemeClr val="tx1"/>
          </a:solidFill>
          <a:latin typeface="+mn-lt"/>
          <a:ea typeface="+mn-ea"/>
          <a:cs typeface="+mn-cs"/>
        </a:defRPr>
      </a:lvl6pPr>
      <a:lvl7pPr marL="3283610" algn="l" defTabSz="1094537" rtl="0" eaLnBrk="1" latinLnBrk="0" hangingPunct="1">
        <a:defRPr sz="2200" kern="1200">
          <a:solidFill>
            <a:schemeClr val="tx1"/>
          </a:solidFill>
          <a:latin typeface="+mn-lt"/>
          <a:ea typeface="+mn-ea"/>
          <a:cs typeface="+mn-cs"/>
        </a:defRPr>
      </a:lvl7pPr>
      <a:lvl8pPr marL="3830879" algn="l" defTabSz="1094537" rtl="0" eaLnBrk="1" latinLnBrk="0" hangingPunct="1">
        <a:defRPr sz="2200" kern="1200">
          <a:solidFill>
            <a:schemeClr val="tx1"/>
          </a:solidFill>
          <a:latin typeface="+mn-lt"/>
          <a:ea typeface="+mn-ea"/>
          <a:cs typeface="+mn-cs"/>
        </a:defRPr>
      </a:lvl8pPr>
      <a:lvl9pPr marL="4378147" algn="l" defTabSz="1094537"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32404050" cy="3599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1"/>
          <p:cNvSpPr txBox="1">
            <a:spLocks noChangeArrowheads="1"/>
          </p:cNvSpPr>
          <p:nvPr/>
        </p:nvSpPr>
        <p:spPr bwMode="auto">
          <a:xfrm>
            <a:off x="1846263" y="1873250"/>
            <a:ext cx="17067212" cy="300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7730" tIns="56020" rIns="107730" bIns="56020">
            <a:spAutoFit/>
          </a:bodyPr>
          <a:lstStyle>
            <a:lvl1pPr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 pos="12130088" algn="l"/>
                <a:tab pos="12996863" algn="l"/>
                <a:tab pos="13863638" algn="l"/>
                <a:tab pos="14730413" algn="l"/>
                <a:tab pos="15595600" algn="l"/>
                <a:tab pos="16462375" algn="l"/>
                <a:tab pos="17329150" algn="l"/>
                <a:tab pos="18195925" algn="l"/>
                <a:tab pos="19062700" algn="l"/>
                <a:tab pos="19929475" algn="l"/>
              </a:tabLst>
              <a:defRPr sz="2900">
                <a:solidFill>
                  <a:schemeClr val="bg1"/>
                </a:solidFill>
                <a:latin typeface="Times New Roman" panose="02020603050405020304" pitchFamily="18" charset="0"/>
                <a:ea typeface="MS Gothic" panose="020B0609070205080204" pitchFamily="49" charset="-128"/>
              </a:defRPr>
            </a:lvl1pPr>
            <a:lvl2pPr marL="742950" indent="-28575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 pos="12130088" algn="l"/>
                <a:tab pos="12996863" algn="l"/>
                <a:tab pos="13863638" algn="l"/>
                <a:tab pos="14730413" algn="l"/>
                <a:tab pos="15595600" algn="l"/>
                <a:tab pos="16462375" algn="l"/>
                <a:tab pos="17329150" algn="l"/>
                <a:tab pos="18195925" algn="l"/>
                <a:tab pos="19062700" algn="l"/>
                <a:tab pos="19929475" algn="l"/>
              </a:tabLst>
              <a:defRPr sz="2900">
                <a:solidFill>
                  <a:schemeClr val="bg1"/>
                </a:solidFill>
                <a:latin typeface="Times New Roman" panose="02020603050405020304" pitchFamily="18" charset="0"/>
                <a:ea typeface="MS Gothic" panose="020B0609070205080204" pitchFamily="49" charset="-128"/>
              </a:defRPr>
            </a:lvl2pPr>
            <a:lvl3pPr marL="11430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 pos="12130088" algn="l"/>
                <a:tab pos="12996863" algn="l"/>
                <a:tab pos="13863638" algn="l"/>
                <a:tab pos="14730413" algn="l"/>
                <a:tab pos="15595600" algn="l"/>
                <a:tab pos="16462375" algn="l"/>
                <a:tab pos="17329150" algn="l"/>
                <a:tab pos="18195925" algn="l"/>
                <a:tab pos="19062700" algn="l"/>
                <a:tab pos="19929475" algn="l"/>
              </a:tabLst>
              <a:defRPr sz="2900">
                <a:solidFill>
                  <a:schemeClr val="bg1"/>
                </a:solidFill>
                <a:latin typeface="Times New Roman" panose="02020603050405020304" pitchFamily="18" charset="0"/>
                <a:ea typeface="MS Gothic" panose="020B0609070205080204" pitchFamily="49" charset="-128"/>
              </a:defRPr>
            </a:lvl3pPr>
            <a:lvl4pPr marL="16002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 pos="12130088" algn="l"/>
                <a:tab pos="12996863" algn="l"/>
                <a:tab pos="13863638" algn="l"/>
                <a:tab pos="14730413" algn="l"/>
                <a:tab pos="15595600" algn="l"/>
                <a:tab pos="16462375" algn="l"/>
                <a:tab pos="17329150" algn="l"/>
                <a:tab pos="18195925" algn="l"/>
                <a:tab pos="19062700" algn="l"/>
                <a:tab pos="19929475" algn="l"/>
              </a:tabLst>
              <a:defRPr sz="2900">
                <a:solidFill>
                  <a:schemeClr val="bg1"/>
                </a:solidFill>
                <a:latin typeface="Times New Roman" panose="02020603050405020304" pitchFamily="18" charset="0"/>
                <a:ea typeface="MS Gothic" panose="020B0609070205080204" pitchFamily="49" charset="-128"/>
              </a:defRPr>
            </a:lvl4pPr>
            <a:lvl5pPr marL="20574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 pos="12130088" algn="l"/>
                <a:tab pos="12996863" algn="l"/>
                <a:tab pos="13863638" algn="l"/>
                <a:tab pos="14730413" algn="l"/>
                <a:tab pos="15595600" algn="l"/>
                <a:tab pos="16462375" algn="l"/>
                <a:tab pos="17329150" algn="l"/>
                <a:tab pos="18195925" algn="l"/>
                <a:tab pos="19062700" algn="l"/>
                <a:tab pos="19929475" algn="l"/>
              </a:tabLst>
              <a:defRPr sz="2900">
                <a:solidFill>
                  <a:schemeClr val="bg1"/>
                </a:solidFill>
                <a:latin typeface="Times New Roman" panose="02020603050405020304" pitchFamily="18" charset="0"/>
                <a:ea typeface="MS Gothic" panose="020B0609070205080204" pitchFamily="49" charset="-128"/>
              </a:defRPr>
            </a:lvl5pPr>
            <a:lvl6pPr marL="25146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 pos="12130088" algn="l"/>
                <a:tab pos="12996863" algn="l"/>
                <a:tab pos="13863638" algn="l"/>
                <a:tab pos="14730413" algn="l"/>
                <a:tab pos="15595600" algn="l"/>
                <a:tab pos="16462375" algn="l"/>
                <a:tab pos="17329150" algn="l"/>
                <a:tab pos="18195925" algn="l"/>
                <a:tab pos="19062700" algn="l"/>
                <a:tab pos="19929475" algn="l"/>
              </a:tabLst>
              <a:defRPr sz="2900">
                <a:solidFill>
                  <a:schemeClr val="bg1"/>
                </a:solidFill>
                <a:latin typeface="Times New Roman" panose="02020603050405020304" pitchFamily="18" charset="0"/>
                <a:ea typeface="MS Gothic" panose="020B0609070205080204" pitchFamily="49" charset="-128"/>
              </a:defRPr>
            </a:lvl6pPr>
            <a:lvl7pPr marL="29718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 pos="12130088" algn="l"/>
                <a:tab pos="12996863" algn="l"/>
                <a:tab pos="13863638" algn="l"/>
                <a:tab pos="14730413" algn="l"/>
                <a:tab pos="15595600" algn="l"/>
                <a:tab pos="16462375" algn="l"/>
                <a:tab pos="17329150" algn="l"/>
                <a:tab pos="18195925" algn="l"/>
                <a:tab pos="19062700" algn="l"/>
                <a:tab pos="19929475" algn="l"/>
              </a:tabLst>
              <a:defRPr sz="2900">
                <a:solidFill>
                  <a:schemeClr val="bg1"/>
                </a:solidFill>
                <a:latin typeface="Times New Roman" panose="02020603050405020304" pitchFamily="18" charset="0"/>
                <a:ea typeface="MS Gothic" panose="020B0609070205080204" pitchFamily="49" charset="-128"/>
              </a:defRPr>
            </a:lvl7pPr>
            <a:lvl8pPr marL="34290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 pos="12130088" algn="l"/>
                <a:tab pos="12996863" algn="l"/>
                <a:tab pos="13863638" algn="l"/>
                <a:tab pos="14730413" algn="l"/>
                <a:tab pos="15595600" algn="l"/>
                <a:tab pos="16462375" algn="l"/>
                <a:tab pos="17329150" algn="l"/>
                <a:tab pos="18195925" algn="l"/>
                <a:tab pos="19062700" algn="l"/>
                <a:tab pos="19929475" algn="l"/>
              </a:tabLst>
              <a:defRPr sz="2900">
                <a:solidFill>
                  <a:schemeClr val="bg1"/>
                </a:solidFill>
                <a:latin typeface="Times New Roman" panose="02020603050405020304" pitchFamily="18" charset="0"/>
                <a:ea typeface="MS Gothic" panose="020B0609070205080204" pitchFamily="49" charset="-128"/>
              </a:defRPr>
            </a:lvl8pPr>
            <a:lvl9pPr marL="38862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 pos="12130088" algn="l"/>
                <a:tab pos="12996863" algn="l"/>
                <a:tab pos="13863638" algn="l"/>
                <a:tab pos="14730413" algn="l"/>
                <a:tab pos="15595600" algn="l"/>
                <a:tab pos="16462375" algn="l"/>
                <a:tab pos="17329150" algn="l"/>
                <a:tab pos="18195925" algn="l"/>
                <a:tab pos="19062700" algn="l"/>
                <a:tab pos="19929475" algn="l"/>
              </a:tabLst>
              <a:defRPr sz="2900">
                <a:solidFill>
                  <a:schemeClr val="bg1"/>
                </a:solidFill>
                <a:latin typeface="Times New Roman" panose="02020603050405020304" pitchFamily="18" charset="0"/>
                <a:ea typeface="MS Gothic" panose="020B0609070205080204" pitchFamily="49" charset="-128"/>
              </a:defRPr>
            </a:lvl9pPr>
          </a:lstStyle>
          <a:p>
            <a:pPr algn="ctr" eaLnBrk="1" hangingPunct="1">
              <a:spcBef>
                <a:spcPts val="3738"/>
              </a:spcBef>
              <a:buClr>
                <a:srgbClr val="003399"/>
              </a:buClr>
            </a:pPr>
            <a:r>
              <a:rPr lang="pt-BR" altLang="pt-BR" sz="5400" b="1" dirty="0">
                <a:solidFill>
                  <a:srgbClr val="FFCC00"/>
                </a:solidFill>
                <a:latin typeface="Verdana" panose="020B0604030504040204" pitchFamily="34" charset="0"/>
              </a:rPr>
              <a:t>DIGITE SEU </a:t>
            </a:r>
            <a:r>
              <a:rPr lang="pt-BR" altLang="pt-BR" sz="5400" b="1" dirty="0" smtClean="0">
                <a:solidFill>
                  <a:srgbClr val="FFCC00"/>
                </a:solidFill>
                <a:latin typeface="Verdana" panose="020B0604030504040204" pitchFamily="34" charset="0"/>
              </a:rPr>
              <a:t>TÍTULO E SUBTÍTULO AQUI</a:t>
            </a:r>
            <a:endParaRPr lang="pt-BR" altLang="pt-BR" sz="5400" b="1" dirty="0" smtClean="0">
              <a:latin typeface="Verdana" panose="020B0604030504040204" pitchFamily="34" charset="0"/>
            </a:endParaRPr>
          </a:p>
          <a:p>
            <a:pPr algn="ctr" eaLnBrk="1" hangingPunct="1">
              <a:spcBef>
                <a:spcPts val="3738"/>
              </a:spcBef>
              <a:buClr>
                <a:srgbClr val="003399"/>
              </a:buClr>
            </a:pPr>
            <a:r>
              <a:rPr lang="en-GB" altLang="pt-BR" sz="2800" dirty="0">
                <a:latin typeface="Verdana" panose="020B0604030504040204" pitchFamily="34" charset="0"/>
              </a:rPr>
              <a:t>O </a:t>
            </a:r>
            <a:r>
              <a:rPr lang="en-GB" altLang="pt-BR" sz="2800" dirty="0" err="1">
                <a:latin typeface="Verdana" panose="020B0604030504040204" pitchFamily="34" charset="0"/>
              </a:rPr>
              <a:t>título</a:t>
            </a:r>
            <a:r>
              <a:rPr lang="en-GB" altLang="pt-BR" sz="2800" dirty="0">
                <a:latin typeface="Verdana" panose="020B0604030504040204" pitchFamily="34" charset="0"/>
              </a:rPr>
              <a:t> do </a:t>
            </a:r>
            <a:r>
              <a:rPr lang="en-GB" altLang="pt-BR" sz="2800" dirty="0" err="1">
                <a:latin typeface="Verdana" panose="020B0604030504040204" pitchFamily="34" charset="0"/>
              </a:rPr>
              <a:t>pôster</a:t>
            </a:r>
            <a:r>
              <a:rPr lang="en-GB" altLang="pt-BR" sz="2800" dirty="0">
                <a:latin typeface="Verdana" panose="020B0604030504040204" pitchFamily="34" charset="0"/>
              </a:rPr>
              <a:t> </a:t>
            </a:r>
            <a:r>
              <a:rPr lang="en-GB" altLang="pt-BR" sz="2800" dirty="0" err="1">
                <a:latin typeface="Verdana" panose="020B0604030504040204" pitchFamily="34" charset="0"/>
              </a:rPr>
              <a:t>deve</a:t>
            </a:r>
            <a:r>
              <a:rPr lang="en-GB" altLang="pt-BR" sz="2800" dirty="0">
                <a:latin typeface="Verdana" panose="020B0604030504040204" pitchFamily="34" charset="0"/>
              </a:rPr>
              <a:t> </a:t>
            </a:r>
            <a:r>
              <a:rPr lang="en-GB" altLang="pt-BR" sz="2800" dirty="0" err="1">
                <a:latin typeface="Verdana" panose="020B0604030504040204" pitchFamily="34" charset="0"/>
              </a:rPr>
              <a:t>estar</a:t>
            </a:r>
            <a:r>
              <a:rPr lang="en-GB" altLang="pt-BR" sz="2800" dirty="0">
                <a:latin typeface="Verdana" panose="020B0604030504040204" pitchFamily="34" charset="0"/>
              </a:rPr>
              <a:t> </a:t>
            </a:r>
            <a:r>
              <a:rPr lang="en-GB" altLang="pt-BR" sz="2800" dirty="0" err="1">
                <a:latin typeface="Verdana" panose="020B0604030504040204" pitchFamily="34" charset="0"/>
              </a:rPr>
              <a:t>em</a:t>
            </a:r>
            <a:r>
              <a:rPr lang="en-GB" altLang="pt-BR" sz="2800" dirty="0">
                <a:latin typeface="Verdana" panose="020B0604030504040204" pitchFamily="34" charset="0"/>
              </a:rPr>
              <a:t> </a:t>
            </a:r>
            <a:r>
              <a:rPr lang="en-GB" altLang="pt-BR" sz="2800" dirty="0" err="1">
                <a:latin typeface="Verdana" panose="020B0604030504040204" pitchFamily="34" charset="0"/>
              </a:rPr>
              <a:t>caixa</a:t>
            </a:r>
            <a:r>
              <a:rPr lang="en-GB" altLang="pt-BR" sz="2800" dirty="0">
                <a:latin typeface="Verdana" panose="020B0604030504040204" pitchFamily="34" charset="0"/>
              </a:rPr>
              <a:t> </a:t>
            </a:r>
            <a:r>
              <a:rPr lang="en-GB" altLang="pt-BR" sz="2800" dirty="0" err="1">
                <a:latin typeface="Verdana" panose="020B0604030504040204" pitchFamily="34" charset="0"/>
              </a:rPr>
              <a:t>alta</a:t>
            </a:r>
            <a:r>
              <a:rPr lang="en-GB" altLang="pt-BR" sz="2800" dirty="0">
                <a:latin typeface="Verdana" panose="020B0604030504040204" pitchFamily="34" charset="0"/>
              </a:rPr>
              <a:t> </a:t>
            </a:r>
            <a:r>
              <a:rPr lang="en-GB" altLang="pt-BR" sz="2800" dirty="0" err="1">
                <a:latin typeface="Verdana" panose="020B0604030504040204" pitchFamily="34" charset="0"/>
              </a:rPr>
              <a:t>na</a:t>
            </a:r>
            <a:r>
              <a:rPr lang="en-GB" altLang="pt-BR" sz="2800" dirty="0">
                <a:latin typeface="Verdana" panose="020B0604030504040204" pitchFamily="34" charset="0"/>
              </a:rPr>
              <a:t> </a:t>
            </a:r>
            <a:r>
              <a:rPr lang="en-GB" altLang="pt-BR" sz="2800" dirty="0" err="1">
                <a:latin typeface="Verdana" panose="020B0604030504040204" pitchFamily="34" charset="0"/>
              </a:rPr>
              <a:t>fonte</a:t>
            </a:r>
            <a:r>
              <a:rPr lang="en-GB" altLang="pt-BR" sz="2800" dirty="0">
                <a:latin typeface="Verdana" panose="020B0604030504040204" pitchFamily="34" charset="0"/>
              </a:rPr>
              <a:t> </a:t>
            </a:r>
            <a:r>
              <a:rPr lang="en-GB" altLang="pt-BR" sz="2800" dirty="0" err="1">
                <a:latin typeface="Verdana" panose="020B0604030504040204" pitchFamily="34" charset="0"/>
              </a:rPr>
              <a:t>verdana</a:t>
            </a:r>
            <a:r>
              <a:rPr lang="en-GB" altLang="pt-BR" sz="2800" dirty="0">
                <a:latin typeface="Verdana" panose="020B0604030504040204" pitchFamily="34" charset="0"/>
              </a:rPr>
              <a:t> </a:t>
            </a:r>
            <a:r>
              <a:rPr lang="en-GB" altLang="pt-BR" sz="2800" dirty="0" err="1">
                <a:latin typeface="Verdana" panose="020B0604030504040204" pitchFamily="34" charset="0"/>
              </a:rPr>
              <a:t>tamanho</a:t>
            </a:r>
            <a:r>
              <a:rPr lang="en-GB" altLang="pt-BR" sz="2800" dirty="0">
                <a:latin typeface="Verdana" panose="020B0604030504040204" pitchFamily="34" charset="0"/>
              </a:rPr>
              <a:t> 54 </a:t>
            </a:r>
            <a:r>
              <a:rPr lang="en-GB" altLang="pt-BR" sz="2800" dirty="0" err="1">
                <a:latin typeface="Verdana" panose="020B0604030504040204" pitchFamily="34" charset="0"/>
              </a:rPr>
              <a:t>em</a:t>
            </a:r>
            <a:r>
              <a:rPr lang="en-GB" altLang="pt-BR" sz="2800" dirty="0">
                <a:latin typeface="Verdana" panose="020B0604030504040204" pitchFamily="34" charset="0"/>
              </a:rPr>
              <a:t> </a:t>
            </a:r>
            <a:r>
              <a:rPr lang="en-GB" altLang="pt-BR" sz="2800" dirty="0" err="1">
                <a:latin typeface="Verdana" panose="020B0604030504040204" pitchFamily="34" charset="0"/>
              </a:rPr>
              <a:t>negrito</a:t>
            </a:r>
            <a:r>
              <a:rPr lang="en-GB" altLang="pt-BR" sz="2800" dirty="0">
                <a:latin typeface="Verdana" panose="020B0604030504040204" pitchFamily="34" charset="0"/>
              </a:rPr>
              <a:t>. O </a:t>
            </a:r>
            <a:r>
              <a:rPr lang="en-GB" altLang="pt-BR" sz="2800" dirty="0" err="1">
                <a:latin typeface="Verdana" panose="020B0604030504040204" pitchFamily="34" charset="0"/>
              </a:rPr>
              <a:t>espaço</a:t>
            </a:r>
            <a:r>
              <a:rPr lang="en-GB" altLang="pt-BR" sz="2800" dirty="0">
                <a:latin typeface="Verdana" panose="020B0604030504040204" pitchFamily="34" charset="0"/>
              </a:rPr>
              <a:t> </a:t>
            </a:r>
            <a:r>
              <a:rPr lang="en-GB" altLang="pt-BR" sz="2800" dirty="0" err="1">
                <a:latin typeface="Verdana" panose="020B0604030504040204" pitchFamily="34" charset="0"/>
              </a:rPr>
              <a:t>disponível</a:t>
            </a:r>
            <a:r>
              <a:rPr lang="en-GB" altLang="pt-BR" sz="2800" dirty="0">
                <a:latin typeface="Verdana" panose="020B0604030504040204" pitchFamily="34" charset="0"/>
              </a:rPr>
              <a:t> </a:t>
            </a:r>
            <a:r>
              <a:rPr lang="en-GB" altLang="pt-BR" sz="2800" dirty="0" err="1">
                <a:latin typeface="Verdana" panose="020B0604030504040204" pitchFamily="34" charset="0"/>
              </a:rPr>
              <a:t>para</a:t>
            </a:r>
            <a:r>
              <a:rPr lang="en-GB" altLang="pt-BR" sz="2800" dirty="0">
                <a:latin typeface="Verdana" panose="020B0604030504040204" pitchFamily="34" charset="0"/>
              </a:rPr>
              <a:t> o </a:t>
            </a:r>
            <a:r>
              <a:rPr lang="en-GB" altLang="pt-BR" sz="2800" dirty="0" err="1">
                <a:latin typeface="Verdana" panose="020B0604030504040204" pitchFamily="34" charset="0"/>
              </a:rPr>
              <a:t>título</a:t>
            </a:r>
            <a:r>
              <a:rPr lang="en-GB" altLang="pt-BR" sz="2800" dirty="0">
                <a:latin typeface="Verdana" panose="020B0604030504040204" pitchFamily="34" charset="0"/>
              </a:rPr>
              <a:t> </a:t>
            </a:r>
            <a:r>
              <a:rPr lang="en-GB" altLang="pt-BR" sz="2800" dirty="0" err="1">
                <a:latin typeface="Verdana" panose="020B0604030504040204" pitchFamily="34" charset="0"/>
              </a:rPr>
              <a:t>deverá</a:t>
            </a:r>
            <a:r>
              <a:rPr lang="en-GB" altLang="pt-BR" sz="2800" dirty="0">
                <a:latin typeface="Verdana" panose="020B0604030504040204" pitchFamily="34" charset="0"/>
              </a:rPr>
              <a:t> </a:t>
            </a:r>
            <a:r>
              <a:rPr lang="en-GB" altLang="pt-BR" sz="2800" dirty="0" err="1">
                <a:latin typeface="Verdana" panose="020B0604030504040204" pitchFamily="34" charset="0"/>
              </a:rPr>
              <a:t>ser</a:t>
            </a:r>
            <a:r>
              <a:rPr lang="en-GB" altLang="pt-BR" sz="2800" dirty="0">
                <a:latin typeface="Verdana" panose="020B0604030504040204" pitchFamily="34" charset="0"/>
              </a:rPr>
              <a:t> </a:t>
            </a:r>
            <a:r>
              <a:rPr lang="en-GB" altLang="pt-BR" sz="2800" dirty="0" err="1">
                <a:latin typeface="Verdana" panose="020B0604030504040204" pitchFamily="34" charset="0"/>
              </a:rPr>
              <a:t>mantido</a:t>
            </a:r>
            <a:r>
              <a:rPr lang="en-GB" altLang="pt-BR" sz="1600" dirty="0">
                <a:solidFill>
                  <a:srgbClr val="000000"/>
                </a:solidFill>
                <a:latin typeface="Verdana" panose="020B0604030504040204" pitchFamily="34" charset="0"/>
              </a:rPr>
              <a:t>.</a:t>
            </a:r>
          </a:p>
          <a:p>
            <a:pPr algn="ctr" eaLnBrk="1" hangingPunct="1">
              <a:spcBef>
                <a:spcPts val="3738"/>
              </a:spcBef>
              <a:buClr>
                <a:srgbClr val="003399"/>
              </a:buClr>
            </a:pPr>
            <a:endParaRPr lang="pt-BR" altLang="pt-BR" sz="1600" b="1" dirty="0">
              <a:solidFill>
                <a:srgbClr val="FFCC00"/>
              </a:solidFill>
              <a:latin typeface="Verdana" panose="020B0604030504040204" pitchFamily="34" charset="0"/>
            </a:endParaRPr>
          </a:p>
        </p:txBody>
      </p:sp>
      <p:sp>
        <p:nvSpPr>
          <p:cNvPr id="2052" name="Text Box 2"/>
          <p:cNvSpPr txBox="1">
            <a:spLocks noChangeArrowheads="1"/>
          </p:cNvSpPr>
          <p:nvPr/>
        </p:nvSpPr>
        <p:spPr bwMode="auto">
          <a:xfrm>
            <a:off x="1584325" y="5616575"/>
            <a:ext cx="29122688"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7730" tIns="56020" rIns="107730" bIns="56020">
            <a:spAutoFit/>
          </a:bodyPr>
          <a:lstStyle>
            <a:lvl1pPr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 pos="12130088" algn="l"/>
                <a:tab pos="12996863" algn="l"/>
                <a:tab pos="13863638" algn="l"/>
                <a:tab pos="14730413" algn="l"/>
                <a:tab pos="15595600" algn="l"/>
                <a:tab pos="16462375" algn="l"/>
                <a:tab pos="17329150" algn="l"/>
                <a:tab pos="18195925" algn="l"/>
                <a:tab pos="19062700" algn="l"/>
                <a:tab pos="19929475" algn="l"/>
              </a:tabLst>
              <a:defRPr sz="2900">
                <a:solidFill>
                  <a:schemeClr val="bg1"/>
                </a:solidFill>
                <a:latin typeface="Times New Roman" panose="02020603050405020304" pitchFamily="18" charset="0"/>
                <a:ea typeface="MS Gothic" panose="020B0609070205080204" pitchFamily="49" charset="-128"/>
              </a:defRPr>
            </a:lvl1pPr>
            <a:lvl2pPr marL="742950" indent="-28575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 pos="12130088" algn="l"/>
                <a:tab pos="12996863" algn="l"/>
                <a:tab pos="13863638" algn="l"/>
                <a:tab pos="14730413" algn="l"/>
                <a:tab pos="15595600" algn="l"/>
                <a:tab pos="16462375" algn="l"/>
                <a:tab pos="17329150" algn="l"/>
                <a:tab pos="18195925" algn="l"/>
                <a:tab pos="19062700" algn="l"/>
                <a:tab pos="19929475" algn="l"/>
              </a:tabLst>
              <a:defRPr sz="2900">
                <a:solidFill>
                  <a:schemeClr val="bg1"/>
                </a:solidFill>
                <a:latin typeface="Times New Roman" panose="02020603050405020304" pitchFamily="18" charset="0"/>
                <a:ea typeface="MS Gothic" panose="020B0609070205080204" pitchFamily="49" charset="-128"/>
              </a:defRPr>
            </a:lvl2pPr>
            <a:lvl3pPr marL="11430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 pos="12130088" algn="l"/>
                <a:tab pos="12996863" algn="l"/>
                <a:tab pos="13863638" algn="l"/>
                <a:tab pos="14730413" algn="l"/>
                <a:tab pos="15595600" algn="l"/>
                <a:tab pos="16462375" algn="l"/>
                <a:tab pos="17329150" algn="l"/>
                <a:tab pos="18195925" algn="l"/>
                <a:tab pos="19062700" algn="l"/>
                <a:tab pos="19929475" algn="l"/>
              </a:tabLst>
              <a:defRPr sz="2900">
                <a:solidFill>
                  <a:schemeClr val="bg1"/>
                </a:solidFill>
                <a:latin typeface="Times New Roman" panose="02020603050405020304" pitchFamily="18" charset="0"/>
                <a:ea typeface="MS Gothic" panose="020B0609070205080204" pitchFamily="49" charset="-128"/>
              </a:defRPr>
            </a:lvl3pPr>
            <a:lvl4pPr marL="16002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 pos="12130088" algn="l"/>
                <a:tab pos="12996863" algn="l"/>
                <a:tab pos="13863638" algn="l"/>
                <a:tab pos="14730413" algn="l"/>
                <a:tab pos="15595600" algn="l"/>
                <a:tab pos="16462375" algn="l"/>
                <a:tab pos="17329150" algn="l"/>
                <a:tab pos="18195925" algn="l"/>
                <a:tab pos="19062700" algn="l"/>
                <a:tab pos="19929475" algn="l"/>
              </a:tabLst>
              <a:defRPr sz="2900">
                <a:solidFill>
                  <a:schemeClr val="bg1"/>
                </a:solidFill>
                <a:latin typeface="Times New Roman" panose="02020603050405020304" pitchFamily="18" charset="0"/>
                <a:ea typeface="MS Gothic" panose="020B0609070205080204" pitchFamily="49" charset="-128"/>
              </a:defRPr>
            </a:lvl4pPr>
            <a:lvl5pPr marL="20574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 pos="12130088" algn="l"/>
                <a:tab pos="12996863" algn="l"/>
                <a:tab pos="13863638" algn="l"/>
                <a:tab pos="14730413" algn="l"/>
                <a:tab pos="15595600" algn="l"/>
                <a:tab pos="16462375" algn="l"/>
                <a:tab pos="17329150" algn="l"/>
                <a:tab pos="18195925" algn="l"/>
                <a:tab pos="19062700" algn="l"/>
                <a:tab pos="19929475" algn="l"/>
              </a:tabLst>
              <a:defRPr sz="2900">
                <a:solidFill>
                  <a:schemeClr val="bg1"/>
                </a:solidFill>
                <a:latin typeface="Times New Roman" panose="02020603050405020304" pitchFamily="18" charset="0"/>
                <a:ea typeface="MS Gothic" panose="020B0609070205080204" pitchFamily="49" charset="-128"/>
              </a:defRPr>
            </a:lvl5pPr>
            <a:lvl6pPr marL="25146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 pos="12130088" algn="l"/>
                <a:tab pos="12996863" algn="l"/>
                <a:tab pos="13863638" algn="l"/>
                <a:tab pos="14730413" algn="l"/>
                <a:tab pos="15595600" algn="l"/>
                <a:tab pos="16462375" algn="l"/>
                <a:tab pos="17329150" algn="l"/>
                <a:tab pos="18195925" algn="l"/>
                <a:tab pos="19062700" algn="l"/>
                <a:tab pos="19929475" algn="l"/>
              </a:tabLst>
              <a:defRPr sz="2900">
                <a:solidFill>
                  <a:schemeClr val="bg1"/>
                </a:solidFill>
                <a:latin typeface="Times New Roman" panose="02020603050405020304" pitchFamily="18" charset="0"/>
                <a:ea typeface="MS Gothic" panose="020B0609070205080204" pitchFamily="49" charset="-128"/>
              </a:defRPr>
            </a:lvl6pPr>
            <a:lvl7pPr marL="29718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 pos="12130088" algn="l"/>
                <a:tab pos="12996863" algn="l"/>
                <a:tab pos="13863638" algn="l"/>
                <a:tab pos="14730413" algn="l"/>
                <a:tab pos="15595600" algn="l"/>
                <a:tab pos="16462375" algn="l"/>
                <a:tab pos="17329150" algn="l"/>
                <a:tab pos="18195925" algn="l"/>
                <a:tab pos="19062700" algn="l"/>
                <a:tab pos="19929475" algn="l"/>
              </a:tabLst>
              <a:defRPr sz="2900">
                <a:solidFill>
                  <a:schemeClr val="bg1"/>
                </a:solidFill>
                <a:latin typeface="Times New Roman" panose="02020603050405020304" pitchFamily="18" charset="0"/>
                <a:ea typeface="MS Gothic" panose="020B0609070205080204" pitchFamily="49" charset="-128"/>
              </a:defRPr>
            </a:lvl7pPr>
            <a:lvl8pPr marL="34290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 pos="12130088" algn="l"/>
                <a:tab pos="12996863" algn="l"/>
                <a:tab pos="13863638" algn="l"/>
                <a:tab pos="14730413" algn="l"/>
                <a:tab pos="15595600" algn="l"/>
                <a:tab pos="16462375" algn="l"/>
                <a:tab pos="17329150" algn="l"/>
                <a:tab pos="18195925" algn="l"/>
                <a:tab pos="19062700" algn="l"/>
                <a:tab pos="19929475" algn="l"/>
              </a:tabLst>
              <a:defRPr sz="2900">
                <a:solidFill>
                  <a:schemeClr val="bg1"/>
                </a:solidFill>
                <a:latin typeface="Times New Roman" panose="02020603050405020304" pitchFamily="18" charset="0"/>
                <a:ea typeface="MS Gothic" panose="020B0609070205080204" pitchFamily="49" charset="-128"/>
              </a:defRPr>
            </a:lvl8pPr>
            <a:lvl9pPr marL="38862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 pos="12130088" algn="l"/>
                <a:tab pos="12996863" algn="l"/>
                <a:tab pos="13863638" algn="l"/>
                <a:tab pos="14730413" algn="l"/>
                <a:tab pos="15595600" algn="l"/>
                <a:tab pos="16462375" algn="l"/>
                <a:tab pos="17329150" algn="l"/>
                <a:tab pos="18195925" algn="l"/>
                <a:tab pos="19062700" algn="l"/>
                <a:tab pos="19929475" algn="l"/>
              </a:tabLst>
              <a:defRPr sz="2900">
                <a:solidFill>
                  <a:schemeClr val="bg1"/>
                </a:solidFill>
                <a:latin typeface="Times New Roman" panose="02020603050405020304" pitchFamily="18" charset="0"/>
                <a:ea typeface="MS Gothic" panose="020B0609070205080204" pitchFamily="49" charset="-128"/>
              </a:defRPr>
            </a:lvl9pPr>
          </a:lstStyle>
          <a:p>
            <a:pPr algn="ctr">
              <a:lnSpc>
                <a:spcPct val="110000"/>
              </a:lnSpc>
            </a:pPr>
            <a:r>
              <a:rPr lang="en-GB" altLang="pt-BR" sz="3400" b="1" i="1" dirty="0">
                <a:solidFill>
                  <a:srgbClr val="000000"/>
                </a:solidFill>
                <a:latin typeface="Verdana" panose="020B0604030504040204" pitchFamily="34" charset="0"/>
              </a:rPr>
              <a:t>Nome </a:t>
            </a:r>
            <a:r>
              <a:rPr lang="en-GB" altLang="pt-BR" sz="3400" b="1" i="1" dirty="0" err="1">
                <a:solidFill>
                  <a:srgbClr val="000000"/>
                </a:solidFill>
                <a:latin typeface="Verdana" panose="020B0604030504040204" pitchFamily="34" charset="0"/>
              </a:rPr>
              <a:t>autor</a:t>
            </a:r>
            <a:r>
              <a:rPr lang="en-GB" altLang="pt-BR" sz="3400" b="1" i="1" dirty="0">
                <a:solidFill>
                  <a:srgbClr val="000000"/>
                </a:solidFill>
                <a:latin typeface="Verdana" panose="020B0604030504040204" pitchFamily="34" charset="0"/>
              </a:rPr>
              <a:t> 1, Nome </a:t>
            </a:r>
            <a:r>
              <a:rPr lang="en-GB" altLang="pt-BR" sz="3400" b="1" i="1" dirty="0" err="1">
                <a:solidFill>
                  <a:srgbClr val="000000"/>
                </a:solidFill>
                <a:latin typeface="Verdana" panose="020B0604030504040204" pitchFamily="34" charset="0"/>
              </a:rPr>
              <a:t>autor</a:t>
            </a:r>
            <a:r>
              <a:rPr lang="en-GB" altLang="pt-BR" sz="3400" b="1" i="1" dirty="0">
                <a:solidFill>
                  <a:srgbClr val="000000"/>
                </a:solidFill>
                <a:latin typeface="Verdana" panose="020B0604030504040204" pitchFamily="34" charset="0"/>
              </a:rPr>
              <a:t> 2</a:t>
            </a:r>
          </a:p>
          <a:p>
            <a:pPr algn="ctr">
              <a:lnSpc>
                <a:spcPct val="110000"/>
              </a:lnSpc>
            </a:pPr>
            <a:r>
              <a:rPr lang="en-GB" altLang="pt-BR" dirty="0" err="1">
                <a:solidFill>
                  <a:srgbClr val="000000"/>
                </a:solidFill>
                <a:latin typeface="Verdana" panose="020B0604030504040204" pitchFamily="34" charset="0"/>
                <a:cs typeface="Times New Roman" panose="02020603050405020304" pitchFamily="18" charset="0"/>
              </a:rPr>
              <a:t>Departamento</a:t>
            </a:r>
            <a:r>
              <a:rPr lang="en-GB" altLang="pt-BR" dirty="0">
                <a:solidFill>
                  <a:srgbClr val="000000"/>
                </a:solidFill>
                <a:latin typeface="Verdana" panose="020B0604030504040204" pitchFamily="34" charset="0"/>
                <a:cs typeface="Times New Roman" panose="02020603050405020304" pitchFamily="18" charset="0"/>
              </a:rPr>
              <a:t> xxx </a:t>
            </a:r>
            <a:r>
              <a:rPr lang="en-GB" altLang="pt-BR" dirty="0" err="1">
                <a:solidFill>
                  <a:srgbClr val="000000"/>
                </a:solidFill>
                <a:latin typeface="Verdana" panose="020B0604030504040204" pitchFamily="34" charset="0"/>
                <a:cs typeface="Times New Roman" panose="02020603050405020304" pitchFamily="18" charset="0"/>
              </a:rPr>
              <a:t>ou</a:t>
            </a:r>
            <a:r>
              <a:rPr lang="en-GB" altLang="pt-BR" dirty="0">
                <a:solidFill>
                  <a:srgbClr val="000000"/>
                </a:solidFill>
                <a:latin typeface="Verdana" panose="020B0604030504040204" pitchFamily="34" charset="0"/>
                <a:cs typeface="Times New Roman" panose="02020603050405020304" pitchFamily="18" charset="0"/>
              </a:rPr>
              <a:t> Centro xxx, </a:t>
            </a:r>
            <a:r>
              <a:rPr lang="en-GB" altLang="pt-BR" dirty="0" err="1">
                <a:solidFill>
                  <a:srgbClr val="000000"/>
                </a:solidFill>
                <a:latin typeface="Verdana" panose="020B0604030504040204" pitchFamily="34" charset="0"/>
                <a:cs typeface="Times New Roman" panose="02020603050405020304" pitchFamily="18" charset="0"/>
              </a:rPr>
              <a:t>Universidade</a:t>
            </a:r>
            <a:r>
              <a:rPr lang="en-GB" altLang="pt-BR" dirty="0">
                <a:solidFill>
                  <a:srgbClr val="000000"/>
                </a:solidFill>
                <a:latin typeface="Verdana" panose="020B0604030504040204" pitchFamily="34" charset="0"/>
                <a:cs typeface="Times New Roman" panose="02020603050405020304" pitchFamily="18" charset="0"/>
              </a:rPr>
              <a:t> </a:t>
            </a:r>
            <a:r>
              <a:rPr lang="en-GB" altLang="pt-BR" dirty="0" err="1">
                <a:solidFill>
                  <a:srgbClr val="000000"/>
                </a:solidFill>
                <a:latin typeface="Verdana" panose="020B0604030504040204" pitchFamily="34" charset="0"/>
                <a:cs typeface="Times New Roman" panose="02020603050405020304" pitchFamily="18" charset="0"/>
              </a:rPr>
              <a:t>xxxx</a:t>
            </a:r>
            <a:endParaRPr lang="en-GB" altLang="pt-BR" dirty="0">
              <a:solidFill>
                <a:srgbClr val="000000"/>
              </a:solidFill>
              <a:latin typeface="Verdana" panose="020B0604030504040204" pitchFamily="34" charset="0"/>
              <a:cs typeface="Times New Roman" panose="02020603050405020304" pitchFamily="18" charset="0"/>
            </a:endParaRPr>
          </a:p>
          <a:p>
            <a:pPr algn="ctr">
              <a:lnSpc>
                <a:spcPct val="110000"/>
              </a:lnSpc>
            </a:pPr>
            <a:r>
              <a:rPr lang="en-GB" altLang="pt-BR" dirty="0" err="1">
                <a:solidFill>
                  <a:srgbClr val="000000"/>
                </a:solidFill>
                <a:latin typeface="Verdana" panose="020B0604030504040204" pitchFamily="34" charset="0"/>
                <a:cs typeface="Times New Roman" panose="02020603050405020304" pitchFamily="18" charset="0"/>
              </a:rPr>
              <a:t>Endereço</a:t>
            </a:r>
            <a:r>
              <a:rPr lang="en-GB" altLang="pt-BR" dirty="0">
                <a:solidFill>
                  <a:srgbClr val="000000"/>
                </a:solidFill>
                <a:latin typeface="Verdana" panose="020B0604030504040204" pitchFamily="34" charset="0"/>
                <a:cs typeface="Times New Roman" panose="02020603050405020304" pitchFamily="18" charset="0"/>
              </a:rPr>
              <a:t> xxx</a:t>
            </a:r>
          </a:p>
          <a:p>
            <a:pPr algn="ctr">
              <a:lnSpc>
                <a:spcPct val="110000"/>
              </a:lnSpc>
            </a:pPr>
            <a:r>
              <a:rPr lang="en-GB" altLang="pt-BR" i="1" dirty="0">
                <a:solidFill>
                  <a:srgbClr val="000000"/>
                </a:solidFill>
                <a:latin typeface="Verdana" panose="020B0604030504040204" pitchFamily="34" charset="0"/>
                <a:cs typeface="Courier New" panose="02070309020205020404" pitchFamily="49" charset="0"/>
              </a:rPr>
              <a:t>{email-Autor1, email-Autor2}</a:t>
            </a:r>
          </a:p>
        </p:txBody>
      </p:sp>
      <p:sp>
        <p:nvSpPr>
          <p:cNvPr id="2053" name="Text Box 3"/>
          <p:cNvSpPr txBox="1">
            <a:spLocks noChangeArrowheads="1"/>
          </p:cNvSpPr>
          <p:nvPr/>
        </p:nvSpPr>
        <p:spPr bwMode="auto">
          <a:xfrm>
            <a:off x="848744" y="13507650"/>
            <a:ext cx="13267382" cy="990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107730" tIns="56020" rIns="107730" bIns="56020">
            <a:spAutoFit/>
          </a:bodyPr>
          <a:lstStyle>
            <a:lvl1pPr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1pPr>
            <a:lvl2pPr marL="742950" indent="-28575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2pPr>
            <a:lvl3pPr marL="11430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3pPr>
            <a:lvl4pPr marL="16002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4pPr>
            <a:lvl5pPr marL="20574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5pPr>
            <a:lvl6pPr marL="25146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6pPr>
            <a:lvl7pPr marL="29718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7pPr>
            <a:lvl8pPr marL="34290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8pPr>
            <a:lvl9pPr marL="38862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9pPr>
          </a:lstStyle>
          <a:p>
            <a:pPr algn="just">
              <a:lnSpc>
                <a:spcPct val="150000"/>
              </a:lnSpc>
              <a:spcBef>
                <a:spcPts val="1800"/>
              </a:spcBef>
            </a:pPr>
            <a:r>
              <a:rPr lang="en-GB" altLang="pt-BR" sz="3800" b="1" dirty="0" err="1" smtClean="0">
                <a:solidFill>
                  <a:srgbClr val="000000"/>
                </a:solidFill>
                <a:latin typeface="Verdana" panose="020B0604030504040204" pitchFamily="34" charset="0"/>
              </a:rPr>
              <a:t>Palavras-chave</a:t>
            </a:r>
            <a:r>
              <a:rPr lang="en-GB" altLang="pt-BR" b="1" dirty="0" smtClean="0">
                <a:solidFill>
                  <a:srgbClr val="000000"/>
                </a:solidFill>
                <a:latin typeface="Verdana" panose="020B0604030504040204" pitchFamily="34" charset="0"/>
              </a:rPr>
              <a:t>: </a:t>
            </a:r>
            <a:r>
              <a:rPr lang="en-GB" altLang="pt-BR" i="1" dirty="0" err="1" smtClean="0">
                <a:solidFill>
                  <a:srgbClr val="000000"/>
                </a:solidFill>
                <a:latin typeface="Verdana" panose="020B0604030504040204" pitchFamily="34" charset="0"/>
              </a:rPr>
              <a:t>Palavra</a:t>
            </a:r>
            <a:r>
              <a:rPr lang="en-GB" altLang="pt-BR" i="1" dirty="0" smtClean="0">
                <a:solidFill>
                  <a:srgbClr val="000000"/>
                </a:solidFill>
                <a:latin typeface="Verdana" panose="020B0604030504040204" pitchFamily="34" charset="0"/>
              </a:rPr>
              <a:t>; </a:t>
            </a:r>
            <a:r>
              <a:rPr lang="en-GB" altLang="pt-BR" i="1" dirty="0" err="1" smtClean="0">
                <a:solidFill>
                  <a:srgbClr val="000000"/>
                </a:solidFill>
                <a:latin typeface="Verdana" panose="020B0604030504040204" pitchFamily="34" charset="0"/>
              </a:rPr>
              <a:t>Palavra</a:t>
            </a:r>
            <a:r>
              <a:rPr lang="en-GB" altLang="pt-BR" i="1" dirty="0" smtClean="0">
                <a:solidFill>
                  <a:srgbClr val="000000"/>
                </a:solidFill>
                <a:latin typeface="Verdana" panose="020B0604030504040204" pitchFamily="34" charset="0"/>
              </a:rPr>
              <a:t>; </a:t>
            </a:r>
            <a:r>
              <a:rPr lang="en-GB" altLang="pt-BR" i="1" dirty="0" err="1" smtClean="0">
                <a:solidFill>
                  <a:srgbClr val="000000"/>
                </a:solidFill>
                <a:latin typeface="Verdana" panose="020B0604030504040204" pitchFamily="34" charset="0"/>
              </a:rPr>
              <a:t>Palavra</a:t>
            </a:r>
            <a:r>
              <a:rPr lang="en-GB" altLang="pt-BR" i="1" dirty="0" smtClean="0">
                <a:solidFill>
                  <a:srgbClr val="000000"/>
                </a:solidFill>
                <a:latin typeface="Verdana" panose="020B0604030504040204" pitchFamily="34" charset="0"/>
              </a:rPr>
              <a:t>; </a:t>
            </a:r>
            <a:r>
              <a:rPr lang="en-GB" altLang="pt-BR" i="1" dirty="0" err="1">
                <a:solidFill>
                  <a:srgbClr val="000000"/>
                </a:solidFill>
                <a:latin typeface="Verdana" panose="020B0604030504040204" pitchFamily="34" charset="0"/>
              </a:rPr>
              <a:t>Palavra</a:t>
            </a:r>
            <a:r>
              <a:rPr lang="en-GB" altLang="pt-BR" i="1" dirty="0" smtClean="0">
                <a:solidFill>
                  <a:srgbClr val="000000"/>
                </a:solidFill>
                <a:latin typeface="Verdana" panose="020B0604030504040204" pitchFamily="34" charset="0"/>
              </a:rPr>
              <a:t>.</a:t>
            </a:r>
            <a:endParaRPr lang="en-GB" altLang="pt-BR" i="1" dirty="0">
              <a:solidFill>
                <a:srgbClr val="000000"/>
              </a:solidFill>
              <a:latin typeface="Verdana" panose="020B0604030504040204" pitchFamily="34" charset="0"/>
            </a:endParaRPr>
          </a:p>
        </p:txBody>
      </p:sp>
      <p:sp>
        <p:nvSpPr>
          <p:cNvPr id="2054" name="Text Box 4"/>
          <p:cNvSpPr txBox="1">
            <a:spLocks noChangeArrowheads="1"/>
          </p:cNvSpPr>
          <p:nvPr/>
        </p:nvSpPr>
        <p:spPr bwMode="auto">
          <a:xfrm>
            <a:off x="890019" y="9764895"/>
            <a:ext cx="13938250" cy="3460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7730" tIns="56020" rIns="107730" bIns="56020">
            <a:spAutoFit/>
          </a:bodyPr>
          <a:lstStyle>
            <a:lvl1pPr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1pPr>
            <a:lvl2pPr marL="742950" indent="-28575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2pPr>
            <a:lvl3pPr marL="11430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3pPr>
            <a:lvl4pPr marL="16002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4pPr>
            <a:lvl5pPr marL="20574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5pPr>
            <a:lvl6pPr marL="25146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6pPr>
            <a:lvl7pPr marL="29718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7pPr>
            <a:lvl8pPr marL="34290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8pPr>
            <a:lvl9pPr marL="38862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9pPr>
          </a:lstStyle>
          <a:p>
            <a:pPr algn="just">
              <a:lnSpc>
                <a:spcPct val="150000"/>
              </a:lnSpc>
              <a:spcBef>
                <a:spcPts val="0"/>
              </a:spcBef>
            </a:pPr>
            <a:r>
              <a:rPr lang="pt-BR" altLang="pt-BR" dirty="0" smtClean="0">
                <a:solidFill>
                  <a:srgbClr val="000000"/>
                </a:solidFill>
                <a:latin typeface="Verdana" panose="020B0604030504040204" pitchFamily="34" charset="0"/>
              </a:rPr>
              <a:t>Introdução do tema</a:t>
            </a:r>
            <a:r>
              <a:rPr lang="pt-BR" altLang="pt-BR" dirty="0">
                <a:solidFill>
                  <a:srgbClr val="000000"/>
                </a:solidFill>
                <a:latin typeface="Verdana" panose="020B0604030504040204" pitchFamily="34" charset="0"/>
              </a:rPr>
              <a:t>. Introdução do tema. Introdução do tema. Introdução do tema. Introdução do tema. Introdução do tema. Introdução do tema. Introdução do tema. Introdução do tema. Introdução do tema. Introdução do tema. Introdução do tema. Introdução do tema. </a:t>
            </a:r>
            <a:endParaRPr lang="en-GB" altLang="pt-BR" dirty="0">
              <a:solidFill>
                <a:srgbClr val="000000"/>
              </a:solidFill>
              <a:latin typeface="Verdana" panose="020B0604030504040204" pitchFamily="34" charset="0"/>
            </a:endParaRPr>
          </a:p>
        </p:txBody>
      </p:sp>
      <p:sp>
        <p:nvSpPr>
          <p:cNvPr id="2055" name="Text Box 5"/>
          <p:cNvSpPr txBox="1">
            <a:spLocks noChangeArrowheads="1"/>
          </p:cNvSpPr>
          <p:nvPr/>
        </p:nvSpPr>
        <p:spPr bwMode="auto">
          <a:xfrm>
            <a:off x="708443" y="24890341"/>
            <a:ext cx="140906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7730" tIns="56020" rIns="107730" bIns="56020">
            <a:spAutoFit/>
          </a:bodyPr>
          <a:lstStyle>
            <a:lvl1pPr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1pPr>
            <a:lvl2pPr marL="742950" indent="-28575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2pPr>
            <a:lvl3pPr marL="11430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3pPr>
            <a:lvl4pPr marL="16002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4pPr>
            <a:lvl5pPr marL="20574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5pPr>
            <a:lvl6pPr marL="25146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6pPr>
            <a:lvl7pPr marL="29718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7pPr>
            <a:lvl8pPr marL="34290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8pPr>
            <a:lvl9pPr marL="38862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9pPr>
          </a:lstStyle>
          <a:p>
            <a:pPr algn="just">
              <a:spcBef>
                <a:spcPts val="2400"/>
              </a:spcBef>
            </a:pPr>
            <a:r>
              <a:rPr lang="pt-BR" altLang="pt-BR" sz="3800" b="1" dirty="0" smtClean="0">
                <a:solidFill>
                  <a:srgbClr val="000000"/>
                </a:solidFill>
                <a:latin typeface="Verdana" panose="020B0604030504040204" pitchFamily="34" charset="0"/>
                <a:cs typeface="Times New Roman" panose="02020603050405020304" pitchFamily="18" charset="0"/>
              </a:rPr>
              <a:t>FONTES / RESULTADOS OBTIDOS</a:t>
            </a:r>
            <a:endParaRPr lang="pt-BR" altLang="pt-BR" sz="3800" b="1" dirty="0">
              <a:solidFill>
                <a:srgbClr val="000000"/>
              </a:solidFill>
              <a:latin typeface="Verdana" panose="020B0604030504040204" pitchFamily="34" charset="0"/>
              <a:cs typeface="Times New Roman" panose="02020603050405020304" pitchFamily="18" charset="0"/>
            </a:endParaRPr>
          </a:p>
        </p:txBody>
      </p:sp>
      <p:sp>
        <p:nvSpPr>
          <p:cNvPr id="2057" name="Text Box 7"/>
          <p:cNvSpPr txBox="1">
            <a:spLocks noChangeArrowheads="1"/>
          </p:cNvSpPr>
          <p:nvPr/>
        </p:nvSpPr>
        <p:spPr bwMode="auto">
          <a:xfrm>
            <a:off x="612404" y="26025172"/>
            <a:ext cx="14044612" cy="5468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7730" tIns="56020" rIns="107730" bIns="56020">
            <a:spAutoFit/>
          </a:bodyPr>
          <a:lstStyle>
            <a:lvl1pPr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1pPr>
            <a:lvl2pPr marL="742950" indent="-28575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2pPr>
            <a:lvl3pPr marL="11430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3pPr>
            <a:lvl4pPr marL="16002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4pPr>
            <a:lvl5pPr marL="20574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5pPr>
            <a:lvl6pPr marL="25146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6pPr>
            <a:lvl7pPr marL="29718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7pPr>
            <a:lvl8pPr marL="34290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8pPr>
            <a:lvl9pPr marL="38862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9pPr>
          </a:lstStyle>
          <a:p>
            <a:pPr algn="just">
              <a:lnSpc>
                <a:spcPct val="150000"/>
              </a:lnSpc>
              <a:spcBef>
                <a:spcPts val="0"/>
              </a:spcBef>
            </a:pPr>
            <a:r>
              <a:rPr lang="en-GB" altLang="pt-BR" dirty="0" err="1" smtClean="0">
                <a:solidFill>
                  <a:srgbClr val="000000"/>
                </a:solidFill>
                <a:latin typeface="Verdana" panose="020B0604030504040204" pitchFamily="34" charset="0"/>
              </a:rPr>
              <a:t>Fontes</a:t>
            </a:r>
            <a:r>
              <a:rPr lang="en-GB" altLang="pt-BR" dirty="0" smtClean="0">
                <a:solidFill>
                  <a:srgbClr val="000000"/>
                </a:solidFill>
                <a:latin typeface="Verdana" panose="020B0604030504040204" pitchFamily="34" charset="0"/>
              </a:rPr>
              <a:t> / </a:t>
            </a:r>
            <a:r>
              <a:rPr lang="en-GB" altLang="pt-BR" dirty="0" err="1" smtClean="0">
                <a:solidFill>
                  <a:srgbClr val="000000"/>
                </a:solidFill>
                <a:latin typeface="Verdana" panose="020B0604030504040204" pitchFamily="34" charset="0"/>
              </a:rPr>
              <a:t>Resultados</a:t>
            </a:r>
            <a:r>
              <a:rPr lang="en-GB" altLang="pt-BR" dirty="0" smtClean="0">
                <a:solidFill>
                  <a:srgbClr val="000000"/>
                </a:solidFill>
                <a:latin typeface="Verdana" panose="020B0604030504040204" pitchFamily="34" charset="0"/>
              </a:rPr>
              <a:t> </a:t>
            </a:r>
            <a:r>
              <a:rPr lang="en-GB" altLang="pt-BR" dirty="0" err="1" smtClean="0">
                <a:solidFill>
                  <a:srgbClr val="000000"/>
                </a:solidFill>
                <a:latin typeface="Verdana" panose="020B0604030504040204" pitchFamily="34" charset="0"/>
              </a:rPr>
              <a:t>obtidos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Fontes</a:t>
            </a:r>
            <a:r>
              <a:rPr lang="en-GB" altLang="pt-BR" dirty="0">
                <a:solidFill>
                  <a:srgbClr val="000000"/>
                </a:solidFill>
                <a:latin typeface="Verdana" panose="020B0604030504040204" pitchFamily="34" charset="0"/>
              </a:rPr>
              <a:t> / </a:t>
            </a:r>
            <a:r>
              <a:rPr lang="en-GB" altLang="pt-BR" dirty="0" err="1">
                <a:solidFill>
                  <a:srgbClr val="000000"/>
                </a:solidFill>
                <a:latin typeface="Verdana" panose="020B0604030504040204" pitchFamily="34" charset="0"/>
              </a:rPr>
              <a:t>Resultados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obtidos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Fontes</a:t>
            </a:r>
            <a:r>
              <a:rPr lang="en-GB" altLang="pt-BR" dirty="0">
                <a:solidFill>
                  <a:srgbClr val="000000"/>
                </a:solidFill>
                <a:latin typeface="Verdana" panose="020B0604030504040204" pitchFamily="34" charset="0"/>
              </a:rPr>
              <a:t> / </a:t>
            </a:r>
            <a:r>
              <a:rPr lang="en-GB" altLang="pt-BR" dirty="0" err="1">
                <a:solidFill>
                  <a:srgbClr val="000000"/>
                </a:solidFill>
                <a:latin typeface="Verdana" panose="020B0604030504040204" pitchFamily="34" charset="0"/>
              </a:rPr>
              <a:t>Resultados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obtidos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Fontes</a:t>
            </a:r>
            <a:r>
              <a:rPr lang="en-GB" altLang="pt-BR" dirty="0">
                <a:solidFill>
                  <a:srgbClr val="000000"/>
                </a:solidFill>
                <a:latin typeface="Verdana" panose="020B0604030504040204" pitchFamily="34" charset="0"/>
              </a:rPr>
              <a:t> / </a:t>
            </a:r>
            <a:r>
              <a:rPr lang="en-GB" altLang="pt-BR" dirty="0" err="1">
                <a:solidFill>
                  <a:srgbClr val="000000"/>
                </a:solidFill>
                <a:latin typeface="Verdana" panose="020B0604030504040204" pitchFamily="34" charset="0"/>
              </a:rPr>
              <a:t>Resultados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obtidos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Fontes</a:t>
            </a:r>
            <a:r>
              <a:rPr lang="en-GB" altLang="pt-BR" dirty="0">
                <a:solidFill>
                  <a:srgbClr val="000000"/>
                </a:solidFill>
                <a:latin typeface="Verdana" panose="020B0604030504040204" pitchFamily="34" charset="0"/>
              </a:rPr>
              <a:t> / </a:t>
            </a:r>
            <a:r>
              <a:rPr lang="en-GB" altLang="pt-BR" dirty="0" err="1">
                <a:solidFill>
                  <a:srgbClr val="000000"/>
                </a:solidFill>
                <a:latin typeface="Verdana" panose="020B0604030504040204" pitchFamily="34" charset="0"/>
              </a:rPr>
              <a:t>Resultados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obtidos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Fontes</a:t>
            </a:r>
            <a:r>
              <a:rPr lang="en-GB" altLang="pt-BR" dirty="0">
                <a:solidFill>
                  <a:srgbClr val="000000"/>
                </a:solidFill>
                <a:latin typeface="Verdana" panose="020B0604030504040204" pitchFamily="34" charset="0"/>
              </a:rPr>
              <a:t> / </a:t>
            </a:r>
            <a:r>
              <a:rPr lang="en-GB" altLang="pt-BR" dirty="0" err="1">
                <a:solidFill>
                  <a:srgbClr val="000000"/>
                </a:solidFill>
                <a:latin typeface="Verdana" panose="020B0604030504040204" pitchFamily="34" charset="0"/>
              </a:rPr>
              <a:t>Resultados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obtidos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Fontes</a:t>
            </a:r>
            <a:r>
              <a:rPr lang="en-GB" altLang="pt-BR" dirty="0">
                <a:solidFill>
                  <a:srgbClr val="000000"/>
                </a:solidFill>
                <a:latin typeface="Verdana" panose="020B0604030504040204" pitchFamily="34" charset="0"/>
              </a:rPr>
              <a:t> / </a:t>
            </a:r>
            <a:r>
              <a:rPr lang="en-GB" altLang="pt-BR" dirty="0" err="1">
                <a:solidFill>
                  <a:srgbClr val="000000"/>
                </a:solidFill>
                <a:latin typeface="Verdana" panose="020B0604030504040204" pitchFamily="34" charset="0"/>
              </a:rPr>
              <a:t>Resultados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obtidos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Fontes</a:t>
            </a:r>
            <a:r>
              <a:rPr lang="en-GB" altLang="pt-BR" dirty="0">
                <a:solidFill>
                  <a:srgbClr val="000000"/>
                </a:solidFill>
                <a:latin typeface="Verdana" panose="020B0604030504040204" pitchFamily="34" charset="0"/>
              </a:rPr>
              <a:t> / </a:t>
            </a:r>
            <a:r>
              <a:rPr lang="en-GB" altLang="pt-BR" dirty="0" err="1">
                <a:solidFill>
                  <a:srgbClr val="000000"/>
                </a:solidFill>
                <a:latin typeface="Verdana" panose="020B0604030504040204" pitchFamily="34" charset="0"/>
              </a:rPr>
              <a:t>Resultados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obtidos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Fontes</a:t>
            </a:r>
            <a:r>
              <a:rPr lang="en-GB" altLang="pt-BR" dirty="0">
                <a:solidFill>
                  <a:srgbClr val="000000"/>
                </a:solidFill>
                <a:latin typeface="Verdana" panose="020B0604030504040204" pitchFamily="34" charset="0"/>
              </a:rPr>
              <a:t> / </a:t>
            </a:r>
            <a:r>
              <a:rPr lang="en-GB" altLang="pt-BR" dirty="0" err="1">
                <a:solidFill>
                  <a:srgbClr val="000000"/>
                </a:solidFill>
                <a:latin typeface="Verdana" panose="020B0604030504040204" pitchFamily="34" charset="0"/>
              </a:rPr>
              <a:t>Resultados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obtidos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Fontes</a:t>
            </a:r>
            <a:r>
              <a:rPr lang="en-GB" altLang="pt-BR" dirty="0">
                <a:solidFill>
                  <a:srgbClr val="000000"/>
                </a:solidFill>
                <a:latin typeface="Verdana" panose="020B0604030504040204" pitchFamily="34" charset="0"/>
              </a:rPr>
              <a:t> / </a:t>
            </a:r>
            <a:r>
              <a:rPr lang="en-GB" altLang="pt-BR" dirty="0" err="1">
                <a:solidFill>
                  <a:srgbClr val="000000"/>
                </a:solidFill>
                <a:latin typeface="Verdana" panose="020B0604030504040204" pitchFamily="34" charset="0"/>
              </a:rPr>
              <a:t>Resultados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obtidos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Fontes</a:t>
            </a:r>
            <a:r>
              <a:rPr lang="en-GB" altLang="pt-BR" dirty="0">
                <a:solidFill>
                  <a:srgbClr val="000000"/>
                </a:solidFill>
                <a:latin typeface="Verdana" panose="020B0604030504040204" pitchFamily="34" charset="0"/>
              </a:rPr>
              <a:t> / </a:t>
            </a:r>
            <a:r>
              <a:rPr lang="en-GB" altLang="pt-BR" dirty="0" err="1">
                <a:solidFill>
                  <a:srgbClr val="000000"/>
                </a:solidFill>
                <a:latin typeface="Verdana" panose="020B0604030504040204" pitchFamily="34" charset="0"/>
              </a:rPr>
              <a:t>Resultados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obtidos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Fontes</a:t>
            </a:r>
            <a:r>
              <a:rPr lang="en-GB" altLang="pt-BR" dirty="0">
                <a:solidFill>
                  <a:srgbClr val="000000"/>
                </a:solidFill>
                <a:latin typeface="Verdana" panose="020B0604030504040204" pitchFamily="34" charset="0"/>
              </a:rPr>
              <a:t> / </a:t>
            </a:r>
            <a:r>
              <a:rPr lang="en-GB" altLang="pt-BR" dirty="0" err="1">
                <a:solidFill>
                  <a:srgbClr val="000000"/>
                </a:solidFill>
                <a:latin typeface="Verdana" panose="020B0604030504040204" pitchFamily="34" charset="0"/>
              </a:rPr>
              <a:t>Resultados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obtidos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Fontes</a:t>
            </a:r>
            <a:r>
              <a:rPr lang="en-GB" altLang="pt-BR" dirty="0">
                <a:solidFill>
                  <a:srgbClr val="000000"/>
                </a:solidFill>
                <a:latin typeface="Verdana" panose="020B0604030504040204" pitchFamily="34" charset="0"/>
              </a:rPr>
              <a:t> / </a:t>
            </a:r>
            <a:r>
              <a:rPr lang="en-GB" altLang="pt-BR" dirty="0" err="1">
                <a:solidFill>
                  <a:srgbClr val="000000"/>
                </a:solidFill>
                <a:latin typeface="Verdana" panose="020B0604030504040204" pitchFamily="34" charset="0"/>
              </a:rPr>
              <a:t>Resultados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obtidos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Fontes</a:t>
            </a:r>
            <a:r>
              <a:rPr lang="en-GB" altLang="pt-BR" dirty="0">
                <a:solidFill>
                  <a:srgbClr val="000000"/>
                </a:solidFill>
                <a:latin typeface="Verdana" panose="020B0604030504040204" pitchFamily="34" charset="0"/>
              </a:rPr>
              <a:t> / </a:t>
            </a:r>
            <a:r>
              <a:rPr lang="en-GB" altLang="pt-BR" dirty="0" err="1">
                <a:solidFill>
                  <a:srgbClr val="000000"/>
                </a:solidFill>
                <a:latin typeface="Verdana" panose="020B0604030504040204" pitchFamily="34" charset="0"/>
              </a:rPr>
              <a:t>Resultados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obtidos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Fontes</a:t>
            </a:r>
            <a:r>
              <a:rPr lang="en-GB" altLang="pt-BR" dirty="0">
                <a:solidFill>
                  <a:srgbClr val="000000"/>
                </a:solidFill>
                <a:latin typeface="Verdana" panose="020B0604030504040204" pitchFamily="34" charset="0"/>
              </a:rPr>
              <a:t> / </a:t>
            </a:r>
            <a:r>
              <a:rPr lang="en-GB" altLang="pt-BR" dirty="0" err="1">
                <a:solidFill>
                  <a:srgbClr val="000000"/>
                </a:solidFill>
                <a:latin typeface="Verdana" panose="020B0604030504040204" pitchFamily="34" charset="0"/>
              </a:rPr>
              <a:t>Resultados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obtidos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Fontes</a:t>
            </a:r>
            <a:r>
              <a:rPr lang="en-GB" altLang="pt-BR" dirty="0">
                <a:solidFill>
                  <a:srgbClr val="000000"/>
                </a:solidFill>
                <a:latin typeface="Verdana" panose="020B0604030504040204" pitchFamily="34" charset="0"/>
              </a:rPr>
              <a:t> / </a:t>
            </a:r>
            <a:r>
              <a:rPr lang="en-GB" altLang="pt-BR" dirty="0" err="1">
                <a:solidFill>
                  <a:srgbClr val="000000"/>
                </a:solidFill>
                <a:latin typeface="Verdana" panose="020B0604030504040204" pitchFamily="34" charset="0"/>
              </a:rPr>
              <a:t>Resultados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obtidos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Fontes</a:t>
            </a:r>
            <a:r>
              <a:rPr lang="en-GB" altLang="pt-BR" dirty="0">
                <a:solidFill>
                  <a:srgbClr val="000000"/>
                </a:solidFill>
                <a:latin typeface="Verdana" panose="020B0604030504040204" pitchFamily="34" charset="0"/>
              </a:rPr>
              <a:t> / </a:t>
            </a:r>
            <a:r>
              <a:rPr lang="en-GB" altLang="pt-BR" dirty="0" err="1">
                <a:solidFill>
                  <a:srgbClr val="000000"/>
                </a:solidFill>
                <a:latin typeface="Verdana" panose="020B0604030504040204" pitchFamily="34" charset="0"/>
              </a:rPr>
              <a:t>Resultados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obtidos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Fontes</a:t>
            </a:r>
            <a:r>
              <a:rPr lang="en-GB" altLang="pt-BR" dirty="0">
                <a:solidFill>
                  <a:srgbClr val="000000"/>
                </a:solidFill>
                <a:latin typeface="Verdana" panose="020B0604030504040204" pitchFamily="34" charset="0"/>
              </a:rPr>
              <a:t> / </a:t>
            </a:r>
            <a:r>
              <a:rPr lang="en-GB" altLang="pt-BR" dirty="0" err="1">
                <a:solidFill>
                  <a:srgbClr val="000000"/>
                </a:solidFill>
                <a:latin typeface="Verdana" panose="020B0604030504040204" pitchFamily="34" charset="0"/>
              </a:rPr>
              <a:t>Resultados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obtidos</a:t>
            </a:r>
            <a:r>
              <a:rPr lang="en-GB" altLang="pt-BR" dirty="0">
                <a:solidFill>
                  <a:srgbClr val="000000"/>
                </a:solidFill>
                <a:latin typeface="Verdana" panose="020B0604030504040204" pitchFamily="34" charset="0"/>
              </a:rPr>
              <a:t>. </a:t>
            </a:r>
            <a:r>
              <a:rPr lang="en-GB" altLang="pt-BR" dirty="0" smtClean="0">
                <a:solidFill>
                  <a:srgbClr val="000000"/>
                </a:solidFill>
                <a:latin typeface="Verdana" panose="020B0604030504040204" pitchFamily="34" charset="0"/>
              </a:rPr>
              <a:t> </a:t>
            </a:r>
            <a:endParaRPr lang="en-GB" altLang="pt-BR" b="1" dirty="0">
              <a:solidFill>
                <a:srgbClr val="000000"/>
              </a:solidFill>
              <a:latin typeface="Verdana" panose="020B0604030504040204" pitchFamily="34" charset="0"/>
            </a:endParaRPr>
          </a:p>
        </p:txBody>
      </p:sp>
      <p:sp>
        <p:nvSpPr>
          <p:cNvPr id="2058" name="Text Box 8"/>
          <p:cNvSpPr txBox="1">
            <a:spLocks noChangeArrowheads="1"/>
          </p:cNvSpPr>
          <p:nvPr/>
        </p:nvSpPr>
        <p:spPr bwMode="auto">
          <a:xfrm>
            <a:off x="653482" y="18470235"/>
            <a:ext cx="1410176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7730" tIns="56020" rIns="107730" bIns="56020">
            <a:spAutoFit/>
          </a:bodyPr>
          <a:lstStyle>
            <a:lvl1pPr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1pPr>
            <a:lvl2pPr marL="742950" indent="-28575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2pPr>
            <a:lvl3pPr marL="11430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3pPr>
            <a:lvl4pPr marL="16002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4pPr>
            <a:lvl5pPr marL="20574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5pPr>
            <a:lvl6pPr marL="25146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6pPr>
            <a:lvl7pPr marL="29718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7pPr>
            <a:lvl8pPr marL="34290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8pPr>
            <a:lvl9pPr marL="38862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9pPr>
          </a:lstStyle>
          <a:p>
            <a:pPr algn="just">
              <a:spcBef>
                <a:spcPts val="2400"/>
              </a:spcBef>
            </a:pPr>
            <a:r>
              <a:rPr lang="pt-BR" altLang="pt-BR" sz="3800" b="1" dirty="0" smtClean="0">
                <a:solidFill>
                  <a:srgbClr val="000000"/>
                </a:solidFill>
                <a:latin typeface="Verdana" panose="020B0604030504040204" pitchFamily="34" charset="0"/>
                <a:cs typeface="Times New Roman" panose="02020603050405020304" pitchFamily="18" charset="0"/>
              </a:rPr>
              <a:t>METODOLOGIA (Métodos e Procedimentos)</a:t>
            </a:r>
            <a:endParaRPr lang="pt-BR" altLang="pt-BR" sz="3800" b="1" dirty="0">
              <a:solidFill>
                <a:srgbClr val="000000"/>
              </a:solidFill>
              <a:latin typeface="Verdana" panose="020B0604030504040204" pitchFamily="34" charset="0"/>
              <a:cs typeface="Times New Roman" panose="02020603050405020304" pitchFamily="18" charset="0"/>
            </a:endParaRPr>
          </a:p>
        </p:txBody>
      </p:sp>
      <p:sp>
        <p:nvSpPr>
          <p:cNvPr id="2059" name="Text Box 9"/>
          <p:cNvSpPr txBox="1">
            <a:spLocks noChangeArrowheads="1"/>
          </p:cNvSpPr>
          <p:nvPr/>
        </p:nvSpPr>
        <p:spPr bwMode="auto">
          <a:xfrm>
            <a:off x="669798" y="19567252"/>
            <a:ext cx="14144625" cy="4799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7730" tIns="56020" rIns="107730" bIns="56020">
            <a:spAutoFit/>
          </a:bodyPr>
          <a:lstStyle>
            <a:lvl1pPr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1pPr>
            <a:lvl2pPr marL="742950" indent="-28575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2pPr>
            <a:lvl3pPr marL="11430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3pPr>
            <a:lvl4pPr marL="16002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4pPr>
            <a:lvl5pPr marL="20574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5pPr>
            <a:lvl6pPr marL="25146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6pPr>
            <a:lvl7pPr marL="29718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7pPr>
            <a:lvl8pPr marL="34290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8pPr>
            <a:lvl9pPr marL="38862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9pPr>
          </a:lstStyle>
          <a:p>
            <a:pPr algn="just">
              <a:lnSpc>
                <a:spcPct val="150000"/>
              </a:lnSpc>
              <a:spcBef>
                <a:spcPts val="0"/>
              </a:spcBef>
            </a:pPr>
            <a:r>
              <a:rPr lang="en-GB" altLang="pt-BR" dirty="0" err="1" smtClean="0">
                <a:solidFill>
                  <a:srgbClr val="000000"/>
                </a:solidFill>
                <a:latin typeface="Verdana" panose="020B0604030504040204" pitchFamily="34" charset="0"/>
              </a:rPr>
              <a:t>Métodos</a:t>
            </a:r>
            <a:r>
              <a:rPr lang="en-GB" altLang="pt-BR" dirty="0" smtClean="0">
                <a:solidFill>
                  <a:srgbClr val="000000"/>
                </a:solidFill>
                <a:latin typeface="Verdana" panose="020B0604030504040204" pitchFamily="34" charset="0"/>
              </a:rPr>
              <a:t> e </a:t>
            </a:r>
            <a:r>
              <a:rPr lang="en-GB" altLang="pt-BR" dirty="0" err="1" smtClean="0">
                <a:solidFill>
                  <a:srgbClr val="000000"/>
                </a:solidFill>
                <a:latin typeface="Verdana" panose="020B0604030504040204" pitchFamily="34" charset="0"/>
              </a:rPr>
              <a:t>Procedimentos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Métodos</a:t>
            </a:r>
            <a:r>
              <a:rPr lang="en-GB" altLang="pt-BR" dirty="0">
                <a:solidFill>
                  <a:srgbClr val="000000"/>
                </a:solidFill>
                <a:latin typeface="Verdana" panose="020B0604030504040204" pitchFamily="34" charset="0"/>
              </a:rPr>
              <a:t> e </a:t>
            </a:r>
            <a:r>
              <a:rPr lang="en-GB" altLang="pt-BR" dirty="0" err="1">
                <a:solidFill>
                  <a:srgbClr val="000000"/>
                </a:solidFill>
                <a:latin typeface="Verdana" panose="020B0604030504040204" pitchFamily="34" charset="0"/>
              </a:rPr>
              <a:t>Procedimentos</a:t>
            </a:r>
            <a:r>
              <a:rPr lang="en-GB" altLang="pt-BR" dirty="0" smtClean="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Métodos</a:t>
            </a:r>
            <a:r>
              <a:rPr lang="en-GB" altLang="pt-BR" dirty="0">
                <a:solidFill>
                  <a:srgbClr val="000000"/>
                </a:solidFill>
                <a:latin typeface="Verdana" panose="020B0604030504040204" pitchFamily="34" charset="0"/>
              </a:rPr>
              <a:t> e </a:t>
            </a:r>
            <a:r>
              <a:rPr lang="en-GB" altLang="pt-BR" dirty="0" err="1">
                <a:solidFill>
                  <a:srgbClr val="000000"/>
                </a:solidFill>
                <a:latin typeface="Verdana" panose="020B0604030504040204" pitchFamily="34" charset="0"/>
              </a:rPr>
              <a:t>Procedimentos</a:t>
            </a:r>
            <a:r>
              <a:rPr lang="en-GB" altLang="pt-BR" dirty="0" smtClean="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Métodos</a:t>
            </a:r>
            <a:r>
              <a:rPr lang="en-GB" altLang="pt-BR" dirty="0">
                <a:solidFill>
                  <a:srgbClr val="000000"/>
                </a:solidFill>
                <a:latin typeface="Verdana" panose="020B0604030504040204" pitchFamily="34" charset="0"/>
              </a:rPr>
              <a:t> e </a:t>
            </a:r>
            <a:r>
              <a:rPr lang="en-GB" altLang="pt-BR" dirty="0" err="1">
                <a:solidFill>
                  <a:srgbClr val="000000"/>
                </a:solidFill>
                <a:latin typeface="Verdana" panose="020B0604030504040204" pitchFamily="34" charset="0"/>
              </a:rPr>
              <a:t>Procedimentos</a:t>
            </a:r>
            <a:r>
              <a:rPr lang="en-GB" altLang="pt-BR" dirty="0" smtClean="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Métodos</a:t>
            </a:r>
            <a:r>
              <a:rPr lang="en-GB" altLang="pt-BR" dirty="0">
                <a:solidFill>
                  <a:srgbClr val="000000"/>
                </a:solidFill>
                <a:latin typeface="Verdana" panose="020B0604030504040204" pitchFamily="34" charset="0"/>
              </a:rPr>
              <a:t> e </a:t>
            </a:r>
            <a:r>
              <a:rPr lang="en-GB" altLang="pt-BR" dirty="0" err="1">
                <a:solidFill>
                  <a:srgbClr val="000000"/>
                </a:solidFill>
                <a:latin typeface="Verdana" panose="020B0604030504040204" pitchFamily="34" charset="0"/>
              </a:rPr>
              <a:t>Procedimentos</a:t>
            </a:r>
            <a:r>
              <a:rPr lang="en-GB" altLang="pt-BR" dirty="0" smtClean="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Métodos</a:t>
            </a:r>
            <a:r>
              <a:rPr lang="en-GB" altLang="pt-BR" dirty="0">
                <a:solidFill>
                  <a:srgbClr val="000000"/>
                </a:solidFill>
                <a:latin typeface="Verdana" panose="020B0604030504040204" pitchFamily="34" charset="0"/>
              </a:rPr>
              <a:t> e </a:t>
            </a:r>
            <a:r>
              <a:rPr lang="en-GB" altLang="pt-BR" dirty="0" err="1">
                <a:solidFill>
                  <a:srgbClr val="000000"/>
                </a:solidFill>
                <a:latin typeface="Verdana" panose="020B0604030504040204" pitchFamily="34" charset="0"/>
              </a:rPr>
              <a:t>Procedimentos</a:t>
            </a:r>
            <a:r>
              <a:rPr lang="en-GB" altLang="pt-BR" dirty="0" smtClean="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Métodos</a:t>
            </a:r>
            <a:r>
              <a:rPr lang="en-GB" altLang="pt-BR" dirty="0">
                <a:solidFill>
                  <a:srgbClr val="000000"/>
                </a:solidFill>
                <a:latin typeface="Verdana" panose="020B0604030504040204" pitchFamily="34" charset="0"/>
              </a:rPr>
              <a:t> e </a:t>
            </a:r>
            <a:r>
              <a:rPr lang="en-GB" altLang="pt-BR" dirty="0" err="1">
                <a:solidFill>
                  <a:srgbClr val="000000"/>
                </a:solidFill>
                <a:latin typeface="Verdana" panose="020B0604030504040204" pitchFamily="34" charset="0"/>
              </a:rPr>
              <a:t>Procedimentos</a:t>
            </a:r>
            <a:r>
              <a:rPr lang="en-GB" altLang="pt-BR" dirty="0" smtClean="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Métodos</a:t>
            </a:r>
            <a:r>
              <a:rPr lang="en-GB" altLang="pt-BR" dirty="0">
                <a:solidFill>
                  <a:srgbClr val="000000"/>
                </a:solidFill>
                <a:latin typeface="Verdana" panose="020B0604030504040204" pitchFamily="34" charset="0"/>
              </a:rPr>
              <a:t> e </a:t>
            </a:r>
            <a:r>
              <a:rPr lang="en-GB" altLang="pt-BR" dirty="0" err="1">
                <a:solidFill>
                  <a:srgbClr val="000000"/>
                </a:solidFill>
                <a:latin typeface="Verdana" panose="020B0604030504040204" pitchFamily="34" charset="0"/>
              </a:rPr>
              <a:t>Procedimentos</a:t>
            </a:r>
            <a:r>
              <a:rPr lang="en-GB" altLang="pt-BR" dirty="0" smtClean="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Métodos</a:t>
            </a:r>
            <a:r>
              <a:rPr lang="en-GB" altLang="pt-BR" dirty="0">
                <a:solidFill>
                  <a:srgbClr val="000000"/>
                </a:solidFill>
                <a:latin typeface="Verdana" panose="020B0604030504040204" pitchFamily="34" charset="0"/>
              </a:rPr>
              <a:t> e </a:t>
            </a:r>
            <a:r>
              <a:rPr lang="en-GB" altLang="pt-BR" dirty="0" err="1">
                <a:solidFill>
                  <a:srgbClr val="000000"/>
                </a:solidFill>
                <a:latin typeface="Verdana" panose="020B0604030504040204" pitchFamily="34" charset="0"/>
              </a:rPr>
              <a:t>Procedimentos</a:t>
            </a:r>
            <a:r>
              <a:rPr lang="en-GB" altLang="pt-BR" dirty="0" smtClean="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Métodos</a:t>
            </a:r>
            <a:r>
              <a:rPr lang="en-GB" altLang="pt-BR" dirty="0">
                <a:solidFill>
                  <a:srgbClr val="000000"/>
                </a:solidFill>
                <a:latin typeface="Verdana" panose="020B0604030504040204" pitchFamily="34" charset="0"/>
              </a:rPr>
              <a:t> e </a:t>
            </a:r>
            <a:r>
              <a:rPr lang="en-GB" altLang="pt-BR" dirty="0" err="1">
                <a:solidFill>
                  <a:srgbClr val="000000"/>
                </a:solidFill>
                <a:latin typeface="Verdana" panose="020B0604030504040204" pitchFamily="34" charset="0"/>
              </a:rPr>
              <a:t>Procedimentos</a:t>
            </a:r>
            <a:r>
              <a:rPr lang="en-GB" altLang="pt-BR" dirty="0" smtClean="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Métodos</a:t>
            </a:r>
            <a:r>
              <a:rPr lang="en-GB" altLang="pt-BR" dirty="0">
                <a:solidFill>
                  <a:srgbClr val="000000"/>
                </a:solidFill>
                <a:latin typeface="Verdana" panose="020B0604030504040204" pitchFamily="34" charset="0"/>
              </a:rPr>
              <a:t> e </a:t>
            </a:r>
            <a:r>
              <a:rPr lang="en-GB" altLang="pt-BR" dirty="0" err="1">
                <a:solidFill>
                  <a:srgbClr val="000000"/>
                </a:solidFill>
                <a:latin typeface="Verdana" panose="020B0604030504040204" pitchFamily="34" charset="0"/>
              </a:rPr>
              <a:t>Procedimentos</a:t>
            </a:r>
            <a:r>
              <a:rPr lang="en-GB" altLang="pt-BR" dirty="0" smtClean="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Métodos</a:t>
            </a:r>
            <a:r>
              <a:rPr lang="en-GB" altLang="pt-BR" dirty="0">
                <a:solidFill>
                  <a:srgbClr val="000000"/>
                </a:solidFill>
                <a:latin typeface="Verdana" panose="020B0604030504040204" pitchFamily="34" charset="0"/>
              </a:rPr>
              <a:t> e </a:t>
            </a:r>
            <a:r>
              <a:rPr lang="en-GB" altLang="pt-BR" dirty="0" err="1">
                <a:solidFill>
                  <a:srgbClr val="000000"/>
                </a:solidFill>
                <a:latin typeface="Verdana" panose="020B0604030504040204" pitchFamily="34" charset="0"/>
              </a:rPr>
              <a:t>Procedimentos</a:t>
            </a:r>
            <a:r>
              <a:rPr lang="en-GB" altLang="pt-BR" dirty="0" smtClean="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Métodos</a:t>
            </a:r>
            <a:r>
              <a:rPr lang="en-GB" altLang="pt-BR" dirty="0">
                <a:solidFill>
                  <a:srgbClr val="000000"/>
                </a:solidFill>
                <a:latin typeface="Verdana" panose="020B0604030504040204" pitchFamily="34" charset="0"/>
              </a:rPr>
              <a:t> e </a:t>
            </a:r>
            <a:r>
              <a:rPr lang="en-GB" altLang="pt-BR" dirty="0" err="1">
                <a:solidFill>
                  <a:srgbClr val="000000"/>
                </a:solidFill>
                <a:latin typeface="Verdana" panose="020B0604030504040204" pitchFamily="34" charset="0"/>
              </a:rPr>
              <a:t>Procedimentos</a:t>
            </a:r>
            <a:r>
              <a:rPr lang="en-GB" altLang="pt-BR" dirty="0" smtClean="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Métodos</a:t>
            </a:r>
            <a:r>
              <a:rPr lang="en-GB" altLang="pt-BR" dirty="0">
                <a:solidFill>
                  <a:srgbClr val="000000"/>
                </a:solidFill>
                <a:latin typeface="Verdana" panose="020B0604030504040204" pitchFamily="34" charset="0"/>
              </a:rPr>
              <a:t> e </a:t>
            </a:r>
            <a:r>
              <a:rPr lang="en-GB" altLang="pt-BR" dirty="0" err="1">
                <a:solidFill>
                  <a:srgbClr val="000000"/>
                </a:solidFill>
                <a:latin typeface="Verdana" panose="020B0604030504040204" pitchFamily="34" charset="0"/>
              </a:rPr>
              <a:t>Procedimentos</a:t>
            </a:r>
            <a:r>
              <a:rPr lang="en-GB" altLang="pt-BR" dirty="0" smtClean="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Métodos</a:t>
            </a:r>
            <a:r>
              <a:rPr lang="en-GB" altLang="pt-BR" dirty="0">
                <a:solidFill>
                  <a:srgbClr val="000000"/>
                </a:solidFill>
                <a:latin typeface="Verdana" panose="020B0604030504040204" pitchFamily="34" charset="0"/>
              </a:rPr>
              <a:t> e </a:t>
            </a:r>
            <a:r>
              <a:rPr lang="en-GB" altLang="pt-BR" dirty="0" err="1">
                <a:solidFill>
                  <a:srgbClr val="000000"/>
                </a:solidFill>
                <a:latin typeface="Verdana" panose="020B0604030504040204" pitchFamily="34" charset="0"/>
              </a:rPr>
              <a:t>Procedimentos</a:t>
            </a:r>
            <a:r>
              <a:rPr lang="en-GB" altLang="pt-BR" dirty="0" smtClean="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Métodos</a:t>
            </a:r>
            <a:r>
              <a:rPr lang="en-GB" altLang="pt-BR" dirty="0">
                <a:solidFill>
                  <a:srgbClr val="000000"/>
                </a:solidFill>
                <a:latin typeface="Verdana" panose="020B0604030504040204" pitchFamily="34" charset="0"/>
              </a:rPr>
              <a:t> e </a:t>
            </a:r>
            <a:r>
              <a:rPr lang="en-GB" altLang="pt-BR" dirty="0" err="1">
                <a:solidFill>
                  <a:srgbClr val="000000"/>
                </a:solidFill>
                <a:latin typeface="Verdana" panose="020B0604030504040204" pitchFamily="34" charset="0"/>
              </a:rPr>
              <a:t>Procedimentos</a:t>
            </a:r>
            <a:r>
              <a:rPr lang="en-GB" altLang="pt-BR" dirty="0">
                <a:solidFill>
                  <a:srgbClr val="000000"/>
                </a:solidFill>
                <a:latin typeface="Verdana" panose="020B0604030504040204" pitchFamily="34" charset="0"/>
              </a:rPr>
              <a:t>.</a:t>
            </a:r>
            <a:r>
              <a:rPr lang="en-GB" altLang="pt-BR" dirty="0" smtClean="0">
                <a:solidFill>
                  <a:srgbClr val="000000"/>
                </a:solidFill>
                <a:latin typeface="Verdana" panose="020B0604030504040204" pitchFamily="34" charset="0"/>
              </a:rPr>
              <a:t> </a:t>
            </a:r>
            <a:endParaRPr lang="en-GB" altLang="pt-BR" dirty="0">
              <a:solidFill>
                <a:srgbClr val="000000"/>
              </a:solidFill>
              <a:latin typeface="Verdana" panose="020B0604030504040204" pitchFamily="34" charset="0"/>
            </a:endParaRPr>
          </a:p>
        </p:txBody>
      </p:sp>
      <p:sp>
        <p:nvSpPr>
          <p:cNvPr id="2060" name="Text Box 10"/>
          <p:cNvSpPr txBox="1">
            <a:spLocks noChangeArrowheads="1"/>
          </p:cNvSpPr>
          <p:nvPr/>
        </p:nvSpPr>
        <p:spPr bwMode="auto">
          <a:xfrm>
            <a:off x="15986125" y="8355013"/>
            <a:ext cx="1447323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7730" tIns="56020" rIns="107730" bIns="56020">
            <a:spAutoFit/>
          </a:bodyPr>
          <a:lstStyle>
            <a:lvl1pPr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1pPr>
            <a:lvl2pPr marL="742950" indent="-28575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2pPr>
            <a:lvl3pPr marL="11430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3pPr>
            <a:lvl4pPr marL="16002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4pPr>
            <a:lvl5pPr marL="20574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5pPr>
            <a:lvl6pPr marL="25146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6pPr>
            <a:lvl7pPr marL="29718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7pPr>
            <a:lvl8pPr marL="34290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8pPr>
            <a:lvl9pPr marL="38862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9pPr>
          </a:lstStyle>
          <a:p>
            <a:pPr algn="just">
              <a:spcBef>
                <a:spcPts val="2400"/>
              </a:spcBef>
            </a:pPr>
            <a:r>
              <a:rPr lang="pt-BR" altLang="pt-BR" sz="3800" b="1">
                <a:solidFill>
                  <a:srgbClr val="000000"/>
                </a:solidFill>
                <a:latin typeface="Verdana" panose="020B0604030504040204" pitchFamily="34" charset="0"/>
                <a:cs typeface="Times New Roman" panose="02020603050405020304" pitchFamily="18" charset="0"/>
              </a:rPr>
              <a:t>FIGURAS E TABELAS</a:t>
            </a:r>
          </a:p>
        </p:txBody>
      </p:sp>
      <p:sp>
        <p:nvSpPr>
          <p:cNvPr id="2061" name="Text Box 11"/>
          <p:cNvSpPr txBox="1">
            <a:spLocks noChangeArrowheads="1"/>
          </p:cNvSpPr>
          <p:nvPr/>
        </p:nvSpPr>
        <p:spPr bwMode="auto">
          <a:xfrm>
            <a:off x="15953581" y="17986978"/>
            <a:ext cx="14468475" cy="4129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7730" tIns="56020" rIns="107730" bIns="56020">
            <a:spAutoFit/>
          </a:bodyPr>
          <a:lstStyle>
            <a:lvl1pPr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1pPr>
            <a:lvl2pPr marL="742950" indent="-28575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2pPr>
            <a:lvl3pPr marL="11430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3pPr>
            <a:lvl4pPr marL="16002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4pPr>
            <a:lvl5pPr marL="20574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5pPr>
            <a:lvl6pPr marL="25146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6pPr>
            <a:lvl7pPr marL="29718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7pPr>
            <a:lvl8pPr marL="34290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8pPr>
            <a:lvl9pPr marL="38862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9pPr>
          </a:lstStyle>
          <a:p>
            <a:pPr algn="just">
              <a:lnSpc>
                <a:spcPct val="150000"/>
              </a:lnSpc>
              <a:spcBef>
                <a:spcPts val="0"/>
              </a:spcBef>
            </a:pPr>
            <a:r>
              <a:rPr lang="pt-BR" altLang="pt-BR" dirty="0" smtClean="0">
                <a:solidFill>
                  <a:srgbClr val="000000"/>
                </a:solidFill>
                <a:latin typeface="Verdana" panose="020B0604030504040204" pitchFamily="34" charset="0"/>
              </a:rPr>
              <a:t>Discussões / Conclusões</a:t>
            </a:r>
            <a:r>
              <a:rPr lang="pt-BR" altLang="pt-BR" dirty="0">
                <a:solidFill>
                  <a:srgbClr val="000000"/>
                </a:solidFill>
                <a:latin typeface="Verdana" panose="020B0604030504040204" pitchFamily="34" charset="0"/>
              </a:rPr>
              <a:t>. Discussões / Conclusões. Discussões / Conclusões. Discussões / Conclusões. Discussões / Conclusões. Discussões / Conclusões. Discussões / Conclusões. Discussões / Conclusões. Discussões / Conclusões. Discussões / Conclusões. Discussões / Conclusões. Discussões / Conclusões. Discussões / Conclusões. Discussões / Conclusões. Discussões / Conclusões. Discussões / Conclusões. Discussões / Conclusões. </a:t>
            </a:r>
            <a:endParaRPr lang="en-GB" altLang="pt-BR" dirty="0">
              <a:solidFill>
                <a:srgbClr val="000000"/>
              </a:solidFill>
              <a:latin typeface="Verdana" panose="020B0604030504040204" pitchFamily="34" charset="0"/>
            </a:endParaRPr>
          </a:p>
        </p:txBody>
      </p:sp>
      <p:sp>
        <p:nvSpPr>
          <p:cNvPr id="2062" name="Text Box 12"/>
          <p:cNvSpPr txBox="1">
            <a:spLocks noChangeArrowheads="1"/>
          </p:cNvSpPr>
          <p:nvPr/>
        </p:nvSpPr>
        <p:spPr bwMode="auto">
          <a:xfrm>
            <a:off x="16368465" y="15049922"/>
            <a:ext cx="14365287"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7730" tIns="56020" rIns="107730" bIns="56020">
            <a:spAutoFit/>
          </a:bodyPr>
          <a:lstStyle>
            <a:lvl1pPr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Lst>
              <a:defRPr sz="2900">
                <a:solidFill>
                  <a:schemeClr val="bg1"/>
                </a:solidFill>
                <a:latin typeface="Times New Roman" panose="02020603050405020304" pitchFamily="18" charset="0"/>
                <a:ea typeface="MS Gothic" panose="020B0609070205080204" pitchFamily="49" charset="-128"/>
              </a:defRPr>
            </a:lvl1pPr>
            <a:lvl2pPr marL="742950" indent="-28575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Lst>
              <a:defRPr sz="2900">
                <a:solidFill>
                  <a:schemeClr val="bg1"/>
                </a:solidFill>
                <a:latin typeface="Times New Roman" panose="02020603050405020304" pitchFamily="18" charset="0"/>
                <a:ea typeface="MS Gothic" panose="020B0609070205080204" pitchFamily="49" charset="-128"/>
              </a:defRPr>
            </a:lvl2pPr>
            <a:lvl3pPr marL="11430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Lst>
              <a:defRPr sz="2900">
                <a:solidFill>
                  <a:schemeClr val="bg1"/>
                </a:solidFill>
                <a:latin typeface="Times New Roman" panose="02020603050405020304" pitchFamily="18" charset="0"/>
                <a:ea typeface="MS Gothic" panose="020B0609070205080204" pitchFamily="49" charset="-128"/>
              </a:defRPr>
            </a:lvl3pPr>
            <a:lvl4pPr marL="16002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Lst>
              <a:defRPr sz="2900">
                <a:solidFill>
                  <a:schemeClr val="bg1"/>
                </a:solidFill>
                <a:latin typeface="Times New Roman" panose="02020603050405020304" pitchFamily="18" charset="0"/>
                <a:ea typeface="MS Gothic" panose="020B0609070205080204" pitchFamily="49" charset="-128"/>
              </a:defRPr>
            </a:lvl4pPr>
            <a:lvl5pPr marL="20574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Lst>
              <a:defRPr sz="2900">
                <a:solidFill>
                  <a:schemeClr val="bg1"/>
                </a:solidFill>
                <a:latin typeface="Times New Roman" panose="02020603050405020304" pitchFamily="18" charset="0"/>
                <a:ea typeface="MS Gothic" panose="020B0609070205080204" pitchFamily="49" charset="-128"/>
              </a:defRPr>
            </a:lvl5pPr>
            <a:lvl6pPr marL="25146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Lst>
              <a:defRPr sz="2900">
                <a:solidFill>
                  <a:schemeClr val="bg1"/>
                </a:solidFill>
                <a:latin typeface="Times New Roman" panose="02020603050405020304" pitchFamily="18" charset="0"/>
                <a:ea typeface="MS Gothic" panose="020B0609070205080204" pitchFamily="49" charset="-128"/>
              </a:defRPr>
            </a:lvl6pPr>
            <a:lvl7pPr marL="29718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Lst>
              <a:defRPr sz="2900">
                <a:solidFill>
                  <a:schemeClr val="bg1"/>
                </a:solidFill>
                <a:latin typeface="Times New Roman" panose="02020603050405020304" pitchFamily="18" charset="0"/>
                <a:ea typeface="MS Gothic" panose="020B0609070205080204" pitchFamily="49" charset="-128"/>
              </a:defRPr>
            </a:lvl7pPr>
            <a:lvl8pPr marL="34290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Lst>
              <a:defRPr sz="2900">
                <a:solidFill>
                  <a:schemeClr val="bg1"/>
                </a:solidFill>
                <a:latin typeface="Times New Roman" panose="02020603050405020304" pitchFamily="18" charset="0"/>
                <a:ea typeface="MS Gothic" panose="020B0609070205080204" pitchFamily="49" charset="-128"/>
              </a:defRPr>
            </a:lvl8pPr>
            <a:lvl9pPr marL="38862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Lst>
              <a:defRPr sz="2900">
                <a:solidFill>
                  <a:schemeClr val="bg1"/>
                </a:solidFill>
                <a:latin typeface="Times New Roman" panose="02020603050405020304" pitchFamily="18" charset="0"/>
                <a:ea typeface="MS Gothic" panose="020B0609070205080204" pitchFamily="49" charset="-128"/>
              </a:defRPr>
            </a:lvl9pPr>
          </a:lstStyle>
          <a:p>
            <a:pPr algn="ctr">
              <a:spcBef>
                <a:spcPts val="1800"/>
              </a:spcBef>
            </a:pPr>
            <a:r>
              <a:rPr lang="en-GB" altLang="pt-BR" dirty="0">
                <a:solidFill>
                  <a:srgbClr val="000000"/>
                </a:solidFill>
                <a:latin typeface="Verdana" panose="020B0604030504040204" pitchFamily="34" charset="0"/>
              </a:rPr>
              <a:t>FIGURA 1: </a:t>
            </a:r>
            <a:r>
              <a:rPr lang="en-GB" altLang="pt-BR" dirty="0" err="1">
                <a:solidFill>
                  <a:srgbClr val="000000"/>
                </a:solidFill>
                <a:latin typeface="Verdana" panose="020B0604030504040204" pitchFamily="34" charset="0"/>
              </a:rPr>
              <a:t>Arquitetura</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interna</a:t>
            </a:r>
            <a:r>
              <a:rPr lang="en-GB" altLang="pt-BR" dirty="0">
                <a:solidFill>
                  <a:srgbClr val="000000"/>
                </a:solidFill>
                <a:latin typeface="Verdana" panose="020B0604030504040204" pitchFamily="34" charset="0"/>
              </a:rPr>
              <a:t> do ASCS</a:t>
            </a:r>
          </a:p>
          <a:p>
            <a:pPr algn="ctr">
              <a:spcBef>
                <a:spcPts val="1800"/>
              </a:spcBef>
            </a:pPr>
            <a:r>
              <a:rPr lang="en-GB" altLang="pt-BR" dirty="0">
                <a:solidFill>
                  <a:srgbClr val="000000"/>
                </a:solidFill>
                <a:latin typeface="Verdana" panose="020B0604030504040204" pitchFamily="34" charset="0"/>
              </a:rPr>
              <a:t>FONTE: SANTOS, 2002.</a:t>
            </a:r>
          </a:p>
          <a:p>
            <a:endParaRPr lang="en-GB" altLang="pt-BR" dirty="0">
              <a:solidFill>
                <a:srgbClr val="000000"/>
              </a:solidFill>
              <a:latin typeface="Verdana" panose="020B0604030504040204" pitchFamily="34" charset="0"/>
            </a:endParaRPr>
          </a:p>
        </p:txBody>
      </p:sp>
      <p:pic>
        <p:nvPicPr>
          <p:cNvPr id="206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46441" y="10182882"/>
            <a:ext cx="5607050" cy="4044950"/>
          </a:xfrm>
          <a:prstGeom prst="rect">
            <a:avLst/>
          </a:prstGeom>
          <a:noFill/>
          <a:ln w="10152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64" name="Text Box 14"/>
          <p:cNvSpPr txBox="1">
            <a:spLocks noChangeArrowheads="1"/>
          </p:cNvSpPr>
          <p:nvPr/>
        </p:nvSpPr>
        <p:spPr bwMode="auto">
          <a:xfrm>
            <a:off x="16006435" y="16799684"/>
            <a:ext cx="144716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7730" tIns="56020" rIns="107730" bIns="56020">
            <a:spAutoFit/>
          </a:bodyPr>
          <a:lstStyle>
            <a:lvl1pPr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1pPr>
            <a:lvl2pPr marL="742950" indent="-28575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2pPr>
            <a:lvl3pPr marL="11430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3pPr>
            <a:lvl4pPr marL="16002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4pPr>
            <a:lvl5pPr marL="20574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5pPr>
            <a:lvl6pPr marL="25146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6pPr>
            <a:lvl7pPr marL="29718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7pPr>
            <a:lvl8pPr marL="34290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8pPr>
            <a:lvl9pPr marL="38862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9pPr>
          </a:lstStyle>
          <a:p>
            <a:pPr algn="just">
              <a:spcBef>
                <a:spcPts val="2400"/>
              </a:spcBef>
            </a:pPr>
            <a:r>
              <a:rPr lang="pt-BR" altLang="pt-BR" sz="3800" b="1" dirty="0" smtClean="0">
                <a:solidFill>
                  <a:srgbClr val="000000"/>
                </a:solidFill>
                <a:latin typeface="Verdana" panose="020B0604030504040204" pitchFamily="34" charset="0"/>
                <a:cs typeface="Times New Roman" panose="02020603050405020304" pitchFamily="18" charset="0"/>
              </a:rPr>
              <a:t>DISCUSSÃO / CONCLUSÕES</a:t>
            </a:r>
            <a:endParaRPr lang="pt-BR" altLang="pt-BR" sz="3800" b="1" dirty="0">
              <a:solidFill>
                <a:srgbClr val="000000"/>
              </a:solidFill>
              <a:latin typeface="Verdana" panose="020B0604030504040204" pitchFamily="34" charset="0"/>
              <a:cs typeface="Times New Roman" panose="02020603050405020304" pitchFamily="18" charset="0"/>
            </a:endParaRPr>
          </a:p>
        </p:txBody>
      </p:sp>
      <p:sp>
        <p:nvSpPr>
          <p:cNvPr id="2065" name="Text Box 15"/>
          <p:cNvSpPr txBox="1">
            <a:spLocks noChangeArrowheads="1"/>
          </p:cNvSpPr>
          <p:nvPr/>
        </p:nvSpPr>
        <p:spPr bwMode="auto">
          <a:xfrm>
            <a:off x="15986125" y="9072563"/>
            <a:ext cx="14462125" cy="69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7730" tIns="56020" rIns="107730" bIns="56020">
            <a:spAutoFit/>
          </a:bodyPr>
          <a:lstStyle>
            <a:lvl1pPr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1pPr>
            <a:lvl2pPr marL="742950" indent="-28575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2pPr>
            <a:lvl3pPr marL="11430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3pPr>
            <a:lvl4pPr marL="16002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4pPr>
            <a:lvl5pPr marL="20574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5pPr>
            <a:lvl6pPr marL="25146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6pPr>
            <a:lvl7pPr marL="29718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7pPr>
            <a:lvl8pPr marL="34290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8pPr>
            <a:lvl9pPr marL="38862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9pPr>
          </a:lstStyle>
          <a:p>
            <a:pPr algn="just">
              <a:lnSpc>
                <a:spcPct val="150000"/>
              </a:lnSpc>
              <a:spcBef>
                <a:spcPts val="1800"/>
              </a:spcBef>
            </a:pPr>
            <a:r>
              <a:rPr lang="en-GB" altLang="pt-BR" dirty="0">
                <a:solidFill>
                  <a:srgbClr val="000000"/>
                </a:solidFill>
                <a:latin typeface="Verdana" panose="020B0604030504040204" pitchFamily="34" charset="0"/>
              </a:rPr>
              <a:t>As </a:t>
            </a:r>
            <a:r>
              <a:rPr lang="en-GB" altLang="pt-BR" dirty="0" err="1">
                <a:solidFill>
                  <a:srgbClr val="000000"/>
                </a:solidFill>
                <a:latin typeface="Verdana" panose="020B0604030504040204" pitchFamily="34" charset="0"/>
              </a:rPr>
              <a:t>figuras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deverão</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estar</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em</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alta</a:t>
            </a:r>
            <a:r>
              <a:rPr lang="en-GB" altLang="pt-BR" dirty="0">
                <a:solidFill>
                  <a:srgbClr val="000000"/>
                </a:solidFill>
                <a:latin typeface="Verdana" panose="020B0604030504040204" pitchFamily="34" charset="0"/>
              </a:rPr>
              <a:t> </a:t>
            </a:r>
            <a:r>
              <a:rPr lang="en-GB" altLang="pt-BR" dirty="0" err="1" smtClean="0">
                <a:solidFill>
                  <a:srgbClr val="000000"/>
                </a:solidFill>
                <a:latin typeface="Verdana" panose="020B0604030504040204" pitchFamily="34" charset="0"/>
              </a:rPr>
              <a:t>resolução</a:t>
            </a:r>
            <a:r>
              <a:rPr lang="en-GB" altLang="pt-BR" dirty="0" smtClean="0">
                <a:solidFill>
                  <a:srgbClr val="000000"/>
                </a:solidFill>
                <a:latin typeface="Verdana" panose="020B0604030504040204" pitchFamily="34" charset="0"/>
              </a:rPr>
              <a:t> </a:t>
            </a:r>
            <a:r>
              <a:rPr lang="en-GB" altLang="pt-BR" dirty="0" err="1" smtClean="0">
                <a:solidFill>
                  <a:srgbClr val="000000"/>
                </a:solidFill>
                <a:latin typeface="Verdana" panose="020B0604030504040204" pitchFamily="34" charset="0"/>
              </a:rPr>
              <a:t>para</a:t>
            </a:r>
            <a:r>
              <a:rPr lang="en-GB" altLang="pt-BR" dirty="0" smtClean="0">
                <a:solidFill>
                  <a:srgbClr val="000000"/>
                </a:solidFill>
                <a:latin typeface="Verdana" panose="020B0604030504040204" pitchFamily="34" charset="0"/>
              </a:rPr>
              <a:t> a </a:t>
            </a:r>
            <a:r>
              <a:rPr lang="en-GB" altLang="pt-BR" dirty="0" err="1" smtClean="0">
                <a:solidFill>
                  <a:srgbClr val="000000"/>
                </a:solidFill>
                <a:latin typeface="Verdana" panose="020B0604030504040204" pitchFamily="34" charset="0"/>
              </a:rPr>
              <a:t>impressão</a:t>
            </a:r>
            <a:r>
              <a:rPr lang="en-GB" altLang="pt-BR" dirty="0" smtClean="0">
                <a:solidFill>
                  <a:srgbClr val="000000"/>
                </a:solidFill>
                <a:latin typeface="Verdana" panose="020B0604030504040204" pitchFamily="34" charset="0"/>
              </a:rPr>
              <a:t> do banner </a:t>
            </a:r>
            <a:endParaRPr lang="en-GB" altLang="pt-BR" dirty="0">
              <a:solidFill>
                <a:srgbClr val="000000"/>
              </a:solidFill>
              <a:latin typeface="Verdana" panose="020B0604030504040204" pitchFamily="34" charset="0"/>
            </a:endParaRPr>
          </a:p>
        </p:txBody>
      </p:sp>
      <p:sp>
        <p:nvSpPr>
          <p:cNvPr id="2066" name="Text Box 16"/>
          <p:cNvSpPr txBox="1">
            <a:spLocks noChangeArrowheads="1"/>
          </p:cNvSpPr>
          <p:nvPr/>
        </p:nvSpPr>
        <p:spPr bwMode="auto">
          <a:xfrm>
            <a:off x="15913072" y="22538754"/>
            <a:ext cx="14362112"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7730" tIns="56020" rIns="107730" bIns="56020">
            <a:spAutoFit/>
          </a:bodyPr>
          <a:lstStyle>
            <a:lvl1pPr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Lst>
              <a:defRPr sz="2900">
                <a:solidFill>
                  <a:schemeClr val="bg1"/>
                </a:solidFill>
                <a:latin typeface="Times New Roman" panose="02020603050405020304" pitchFamily="18" charset="0"/>
                <a:ea typeface="MS Gothic" panose="020B0609070205080204" pitchFamily="49" charset="-128"/>
              </a:defRPr>
            </a:lvl1pPr>
            <a:lvl2pPr marL="742950" indent="-28575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Lst>
              <a:defRPr sz="2900">
                <a:solidFill>
                  <a:schemeClr val="bg1"/>
                </a:solidFill>
                <a:latin typeface="Times New Roman" panose="02020603050405020304" pitchFamily="18" charset="0"/>
                <a:ea typeface="MS Gothic" panose="020B0609070205080204" pitchFamily="49" charset="-128"/>
              </a:defRPr>
            </a:lvl2pPr>
            <a:lvl3pPr marL="11430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Lst>
              <a:defRPr sz="2900">
                <a:solidFill>
                  <a:schemeClr val="bg1"/>
                </a:solidFill>
                <a:latin typeface="Times New Roman" panose="02020603050405020304" pitchFamily="18" charset="0"/>
                <a:ea typeface="MS Gothic" panose="020B0609070205080204" pitchFamily="49" charset="-128"/>
              </a:defRPr>
            </a:lvl3pPr>
            <a:lvl4pPr marL="16002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Lst>
              <a:defRPr sz="2900">
                <a:solidFill>
                  <a:schemeClr val="bg1"/>
                </a:solidFill>
                <a:latin typeface="Times New Roman" panose="02020603050405020304" pitchFamily="18" charset="0"/>
                <a:ea typeface="MS Gothic" panose="020B0609070205080204" pitchFamily="49" charset="-128"/>
              </a:defRPr>
            </a:lvl4pPr>
            <a:lvl5pPr marL="20574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Lst>
              <a:defRPr sz="2900">
                <a:solidFill>
                  <a:schemeClr val="bg1"/>
                </a:solidFill>
                <a:latin typeface="Times New Roman" panose="02020603050405020304" pitchFamily="18" charset="0"/>
                <a:ea typeface="MS Gothic" panose="020B0609070205080204" pitchFamily="49" charset="-128"/>
              </a:defRPr>
            </a:lvl5pPr>
            <a:lvl6pPr marL="25146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Lst>
              <a:defRPr sz="2900">
                <a:solidFill>
                  <a:schemeClr val="bg1"/>
                </a:solidFill>
                <a:latin typeface="Times New Roman" panose="02020603050405020304" pitchFamily="18" charset="0"/>
                <a:ea typeface="MS Gothic" panose="020B0609070205080204" pitchFamily="49" charset="-128"/>
              </a:defRPr>
            </a:lvl6pPr>
            <a:lvl7pPr marL="29718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Lst>
              <a:defRPr sz="2900">
                <a:solidFill>
                  <a:schemeClr val="bg1"/>
                </a:solidFill>
                <a:latin typeface="Times New Roman" panose="02020603050405020304" pitchFamily="18" charset="0"/>
                <a:ea typeface="MS Gothic" panose="020B0609070205080204" pitchFamily="49" charset="-128"/>
              </a:defRPr>
            </a:lvl7pPr>
            <a:lvl8pPr marL="34290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Lst>
              <a:defRPr sz="2900">
                <a:solidFill>
                  <a:schemeClr val="bg1"/>
                </a:solidFill>
                <a:latin typeface="Times New Roman" panose="02020603050405020304" pitchFamily="18" charset="0"/>
                <a:ea typeface="MS Gothic" panose="020B0609070205080204" pitchFamily="49" charset="-128"/>
              </a:defRPr>
            </a:lvl8pPr>
            <a:lvl9pPr marL="38862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Lst>
              <a:defRPr sz="2900">
                <a:solidFill>
                  <a:schemeClr val="bg1"/>
                </a:solidFill>
                <a:latin typeface="Times New Roman" panose="02020603050405020304" pitchFamily="18" charset="0"/>
                <a:ea typeface="MS Gothic" panose="020B0609070205080204" pitchFamily="49" charset="-128"/>
              </a:defRPr>
            </a:lvl9pPr>
          </a:lstStyle>
          <a:p>
            <a:pPr algn="just">
              <a:spcBef>
                <a:spcPts val="2400"/>
              </a:spcBef>
            </a:pPr>
            <a:r>
              <a:rPr lang="en-GB" altLang="pt-BR" sz="3800" b="1" dirty="0" smtClean="0">
                <a:solidFill>
                  <a:srgbClr val="000000"/>
                </a:solidFill>
                <a:latin typeface="Verdana" panose="020B0604030504040204" pitchFamily="34" charset="0"/>
                <a:cs typeface="Times New Roman" panose="02020603050405020304" pitchFamily="18" charset="0"/>
              </a:rPr>
              <a:t>REFERÊNCIAS</a:t>
            </a:r>
            <a:r>
              <a:rPr lang="ar-SA" altLang="pt-BR" sz="3800" b="1" dirty="0" smtClean="0">
                <a:solidFill>
                  <a:srgbClr val="000000"/>
                </a:solidFill>
                <a:latin typeface="Verdana" panose="020B0604030504040204" pitchFamily="34" charset="0"/>
                <a:cs typeface="Times New Roman" panose="02020603050405020304" pitchFamily="18" charset="0"/>
              </a:rPr>
              <a:t>‏</a:t>
            </a:r>
            <a:endParaRPr lang="en-US" altLang="pt-BR" sz="3800" b="1" dirty="0">
              <a:solidFill>
                <a:srgbClr val="000000"/>
              </a:solidFill>
              <a:latin typeface="Verdana" panose="020B0604030504040204" pitchFamily="34" charset="0"/>
              <a:cs typeface="Times New Roman" panose="02020603050405020304" pitchFamily="18" charset="0"/>
            </a:endParaRPr>
          </a:p>
        </p:txBody>
      </p:sp>
      <p:sp>
        <p:nvSpPr>
          <p:cNvPr id="2067" name="Text Box 17"/>
          <p:cNvSpPr txBox="1">
            <a:spLocks noChangeArrowheads="1"/>
          </p:cNvSpPr>
          <p:nvPr/>
        </p:nvSpPr>
        <p:spPr bwMode="auto">
          <a:xfrm>
            <a:off x="15860575" y="23453724"/>
            <a:ext cx="14393862" cy="403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7730" tIns="56020" rIns="107730" bIns="56020">
            <a:spAutoFit/>
          </a:bodyPr>
          <a:lstStyle>
            <a:lvl1pPr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Lst>
              <a:defRPr sz="2900">
                <a:solidFill>
                  <a:schemeClr val="bg1"/>
                </a:solidFill>
                <a:latin typeface="Times New Roman" panose="02020603050405020304" pitchFamily="18" charset="0"/>
                <a:ea typeface="MS Gothic" panose="020B0609070205080204" pitchFamily="49" charset="-128"/>
              </a:defRPr>
            </a:lvl1pPr>
            <a:lvl2pPr marL="742950" indent="-28575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Lst>
              <a:defRPr sz="2900">
                <a:solidFill>
                  <a:schemeClr val="bg1"/>
                </a:solidFill>
                <a:latin typeface="Times New Roman" panose="02020603050405020304" pitchFamily="18" charset="0"/>
                <a:ea typeface="MS Gothic" panose="020B0609070205080204" pitchFamily="49" charset="-128"/>
              </a:defRPr>
            </a:lvl2pPr>
            <a:lvl3pPr marL="11430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Lst>
              <a:defRPr sz="2900">
                <a:solidFill>
                  <a:schemeClr val="bg1"/>
                </a:solidFill>
                <a:latin typeface="Times New Roman" panose="02020603050405020304" pitchFamily="18" charset="0"/>
                <a:ea typeface="MS Gothic" panose="020B0609070205080204" pitchFamily="49" charset="-128"/>
              </a:defRPr>
            </a:lvl3pPr>
            <a:lvl4pPr marL="16002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Lst>
              <a:defRPr sz="2900">
                <a:solidFill>
                  <a:schemeClr val="bg1"/>
                </a:solidFill>
                <a:latin typeface="Times New Roman" panose="02020603050405020304" pitchFamily="18" charset="0"/>
                <a:ea typeface="MS Gothic" panose="020B0609070205080204" pitchFamily="49" charset="-128"/>
              </a:defRPr>
            </a:lvl4pPr>
            <a:lvl5pPr marL="20574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Lst>
              <a:defRPr sz="2900">
                <a:solidFill>
                  <a:schemeClr val="bg1"/>
                </a:solidFill>
                <a:latin typeface="Times New Roman" panose="02020603050405020304" pitchFamily="18" charset="0"/>
                <a:ea typeface="MS Gothic" panose="020B0609070205080204" pitchFamily="49" charset="-128"/>
              </a:defRPr>
            </a:lvl5pPr>
            <a:lvl6pPr marL="25146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Lst>
              <a:defRPr sz="2900">
                <a:solidFill>
                  <a:schemeClr val="bg1"/>
                </a:solidFill>
                <a:latin typeface="Times New Roman" panose="02020603050405020304" pitchFamily="18" charset="0"/>
                <a:ea typeface="MS Gothic" panose="020B0609070205080204" pitchFamily="49" charset="-128"/>
              </a:defRPr>
            </a:lvl6pPr>
            <a:lvl7pPr marL="29718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Lst>
              <a:defRPr sz="2900">
                <a:solidFill>
                  <a:schemeClr val="bg1"/>
                </a:solidFill>
                <a:latin typeface="Times New Roman" panose="02020603050405020304" pitchFamily="18" charset="0"/>
                <a:ea typeface="MS Gothic" panose="020B0609070205080204" pitchFamily="49" charset="-128"/>
              </a:defRPr>
            </a:lvl7pPr>
            <a:lvl8pPr marL="34290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Lst>
              <a:defRPr sz="2900">
                <a:solidFill>
                  <a:schemeClr val="bg1"/>
                </a:solidFill>
                <a:latin typeface="Times New Roman" panose="02020603050405020304" pitchFamily="18" charset="0"/>
                <a:ea typeface="MS Gothic" panose="020B0609070205080204" pitchFamily="49" charset="-128"/>
              </a:defRPr>
            </a:lvl8pPr>
            <a:lvl9pPr marL="38862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Lst>
              <a:defRPr sz="2900">
                <a:solidFill>
                  <a:schemeClr val="bg1"/>
                </a:solidFill>
                <a:latin typeface="Times New Roman" panose="02020603050405020304" pitchFamily="18" charset="0"/>
                <a:ea typeface="MS Gothic" panose="020B0609070205080204" pitchFamily="49" charset="-128"/>
              </a:defRPr>
            </a:lvl9pPr>
          </a:lstStyle>
          <a:p>
            <a:pPr algn="just">
              <a:lnSpc>
                <a:spcPct val="150000"/>
              </a:lnSpc>
              <a:spcBef>
                <a:spcPts val="0"/>
              </a:spcBef>
            </a:pPr>
            <a:r>
              <a:rPr lang="en-GB" altLang="pt-BR" dirty="0" err="1" smtClean="0">
                <a:solidFill>
                  <a:srgbClr val="000000"/>
                </a:solidFill>
                <a:latin typeface="Verdana" panose="020B0604030504040204" pitchFamily="34" charset="0"/>
              </a:rPr>
              <a:t>Exemplos</a:t>
            </a:r>
            <a:r>
              <a:rPr lang="en-GB" altLang="pt-BR" dirty="0" smtClean="0">
                <a:solidFill>
                  <a:srgbClr val="000000"/>
                </a:solidFill>
                <a:latin typeface="Verdana" panose="020B0604030504040204" pitchFamily="34" charset="0"/>
              </a:rPr>
              <a:t>:</a:t>
            </a:r>
          </a:p>
          <a:p>
            <a:pPr algn="just">
              <a:lnSpc>
                <a:spcPct val="150000"/>
              </a:lnSpc>
              <a:spcBef>
                <a:spcPts val="0"/>
              </a:spcBef>
            </a:pPr>
            <a:r>
              <a:rPr lang="en-GB" altLang="pt-BR" dirty="0" smtClean="0">
                <a:solidFill>
                  <a:srgbClr val="000000"/>
                </a:solidFill>
                <a:latin typeface="Verdana" panose="020B0604030504040204" pitchFamily="34" charset="0"/>
              </a:rPr>
              <a:t>SANTOS</a:t>
            </a:r>
            <a:r>
              <a:rPr lang="en-GB" altLang="pt-BR" dirty="0">
                <a:solidFill>
                  <a:srgbClr val="000000"/>
                </a:solidFill>
                <a:latin typeface="Verdana" panose="020B0604030504040204" pitchFamily="34" charset="0"/>
              </a:rPr>
              <a:t>, Bruno A. </a:t>
            </a:r>
            <a:r>
              <a:rPr lang="en-GB" altLang="pt-BR" i="1" dirty="0" err="1">
                <a:solidFill>
                  <a:srgbClr val="000000"/>
                </a:solidFill>
                <a:latin typeface="Verdana" panose="020B0604030504040204" pitchFamily="34" charset="0"/>
              </a:rPr>
              <a:t>Aspectos</a:t>
            </a:r>
            <a:r>
              <a:rPr lang="en-GB" altLang="pt-BR" i="1" dirty="0">
                <a:solidFill>
                  <a:srgbClr val="000000"/>
                </a:solidFill>
                <a:latin typeface="Verdana" panose="020B0604030504040204" pitchFamily="34" charset="0"/>
              </a:rPr>
              <a:t> </a:t>
            </a:r>
            <a:r>
              <a:rPr lang="en-GB" altLang="pt-BR" i="1" dirty="0" err="1">
                <a:solidFill>
                  <a:srgbClr val="000000"/>
                </a:solidFill>
                <a:latin typeface="Verdana" panose="020B0604030504040204" pitchFamily="34" charset="0"/>
              </a:rPr>
              <a:t>conceituais</a:t>
            </a:r>
            <a:r>
              <a:rPr lang="en-GB" altLang="pt-BR" i="1" dirty="0">
                <a:solidFill>
                  <a:srgbClr val="000000"/>
                </a:solidFill>
                <a:latin typeface="Verdana" panose="020B0604030504040204" pitchFamily="34" charset="0"/>
              </a:rPr>
              <a:t> e </a:t>
            </a:r>
            <a:r>
              <a:rPr lang="en-GB" altLang="pt-BR" i="1" dirty="0" err="1">
                <a:solidFill>
                  <a:srgbClr val="000000"/>
                </a:solidFill>
                <a:latin typeface="Verdana" panose="020B0604030504040204" pitchFamily="34" charset="0"/>
              </a:rPr>
              <a:t>arquiteturais</a:t>
            </a:r>
            <a:r>
              <a:rPr lang="en-GB" altLang="pt-BR" i="1" dirty="0">
                <a:solidFill>
                  <a:srgbClr val="000000"/>
                </a:solidFill>
                <a:latin typeface="Verdana" panose="020B0604030504040204" pitchFamily="34" charset="0"/>
              </a:rPr>
              <a:t> </a:t>
            </a:r>
            <a:r>
              <a:rPr lang="en-GB" altLang="pt-BR" i="1" dirty="0" err="1">
                <a:solidFill>
                  <a:srgbClr val="000000"/>
                </a:solidFill>
                <a:latin typeface="Verdana" panose="020B0604030504040204" pitchFamily="34" charset="0"/>
              </a:rPr>
              <a:t>para</a:t>
            </a:r>
            <a:r>
              <a:rPr lang="en-GB" altLang="pt-BR" i="1" dirty="0">
                <a:solidFill>
                  <a:srgbClr val="000000"/>
                </a:solidFill>
                <a:latin typeface="Verdana" panose="020B0604030504040204" pitchFamily="34" charset="0"/>
              </a:rPr>
              <a:t> a </a:t>
            </a:r>
            <a:r>
              <a:rPr lang="en-GB" altLang="pt-BR" i="1" dirty="0" err="1">
                <a:solidFill>
                  <a:srgbClr val="000000"/>
                </a:solidFill>
                <a:latin typeface="Verdana" panose="020B0604030504040204" pitchFamily="34" charset="0"/>
              </a:rPr>
              <a:t>criação</a:t>
            </a:r>
            <a:r>
              <a:rPr lang="en-GB" altLang="pt-BR" i="1" dirty="0">
                <a:solidFill>
                  <a:srgbClr val="000000"/>
                </a:solidFill>
                <a:latin typeface="Verdana" panose="020B0604030504040204" pitchFamily="34" charset="0"/>
              </a:rPr>
              <a:t> de </a:t>
            </a:r>
            <a:r>
              <a:rPr lang="en-GB" altLang="pt-BR" i="1" dirty="0" err="1">
                <a:solidFill>
                  <a:srgbClr val="000000"/>
                </a:solidFill>
                <a:latin typeface="Verdana" panose="020B0604030504040204" pitchFamily="34" charset="0"/>
              </a:rPr>
              <a:t>linhagens</a:t>
            </a:r>
            <a:r>
              <a:rPr lang="en-GB" altLang="pt-BR" i="1" dirty="0">
                <a:solidFill>
                  <a:srgbClr val="000000"/>
                </a:solidFill>
                <a:latin typeface="Verdana" panose="020B0604030504040204" pitchFamily="34" charset="0"/>
              </a:rPr>
              <a:t> de </a:t>
            </a:r>
            <a:r>
              <a:rPr lang="en-GB" altLang="pt-BR" i="1" dirty="0" err="1">
                <a:solidFill>
                  <a:srgbClr val="000000"/>
                </a:solidFill>
                <a:latin typeface="Verdana" panose="020B0604030504040204" pitchFamily="34" charset="0"/>
              </a:rPr>
              <a:t>agentes</a:t>
            </a:r>
            <a:r>
              <a:rPr lang="en-GB" altLang="pt-BR" i="1" dirty="0">
                <a:solidFill>
                  <a:srgbClr val="000000"/>
                </a:solidFill>
                <a:latin typeface="Verdana" panose="020B0604030504040204" pitchFamily="34" charset="0"/>
              </a:rPr>
              <a:t> de software </a:t>
            </a:r>
            <a:r>
              <a:rPr lang="en-GB" altLang="pt-BR" i="1" dirty="0" err="1">
                <a:solidFill>
                  <a:srgbClr val="000000"/>
                </a:solidFill>
                <a:latin typeface="Verdana" panose="020B0604030504040204" pitchFamily="34" charset="0"/>
              </a:rPr>
              <a:t>cognitivos</a:t>
            </a:r>
            <a:r>
              <a:rPr lang="en-GB" altLang="pt-BR" i="1" dirty="0">
                <a:solidFill>
                  <a:srgbClr val="000000"/>
                </a:solidFill>
                <a:latin typeface="Verdana" panose="020B0604030504040204" pitchFamily="34" charset="0"/>
              </a:rPr>
              <a:t> e </a:t>
            </a:r>
            <a:r>
              <a:rPr lang="en-GB" altLang="pt-BR" i="1" dirty="0" err="1">
                <a:solidFill>
                  <a:srgbClr val="000000"/>
                </a:solidFill>
                <a:latin typeface="Verdana" panose="020B0604030504040204" pitchFamily="34" charset="0"/>
              </a:rPr>
              <a:t>situados</a:t>
            </a:r>
            <a:r>
              <a:rPr lang="en-GB" altLang="pt-BR" dirty="0">
                <a:solidFill>
                  <a:srgbClr val="000000"/>
                </a:solidFill>
                <a:latin typeface="Verdana" panose="020B0604030504040204" pitchFamily="34" charset="0"/>
              </a:rPr>
              <a:t>. 2003. 130f. </a:t>
            </a:r>
            <a:r>
              <a:rPr lang="en-GB" altLang="pt-BR" dirty="0" err="1">
                <a:solidFill>
                  <a:srgbClr val="000000"/>
                </a:solidFill>
                <a:latin typeface="Verdana" panose="020B0604030504040204" pitchFamily="34" charset="0"/>
              </a:rPr>
              <a:t>Dissertação</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Mestrado</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em</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Tecnologia</a:t>
            </a:r>
            <a:r>
              <a:rPr lang="en-GB" altLang="pt-BR" dirty="0">
                <a:solidFill>
                  <a:srgbClr val="000000"/>
                </a:solidFill>
                <a:latin typeface="Verdana" panose="020B0604030504040204" pitchFamily="34" charset="0"/>
              </a:rPr>
              <a:t> – </a:t>
            </a:r>
            <a:r>
              <a:rPr lang="en-GB" altLang="pt-BR" dirty="0" err="1">
                <a:solidFill>
                  <a:srgbClr val="000000"/>
                </a:solidFill>
                <a:latin typeface="Verdana" panose="020B0604030504040204" pitchFamily="34" charset="0"/>
              </a:rPr>
              <a:t>Manufatura</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Integrada</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por</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Computador</a:t>
            </a:r>
            <a:r>
              <a:rPr lang="en-GB" altLang="pt-BR" dirty="0">
                <a:solidFill>
                  <a:srgbClr val="000000"/>
                </a:solidFill>
                <a:latin typeface="Verdana" panose="020B0604030504040204" pitchFamily="34" charset="0"/>
              </a:rPr>
              <a:t>) – Centro Federal de </a:t>
            </a:r>
            <a:r>
              <a:rPr lang="en-GB" altLang="pt-BR" dirty="0" err="1">
                <a:solidFill>
                  <a:srgbClr val="000000"/>
                </a:solidFill>
                <a:latin typeface="Verdana" panose="020B0604030504040204" pitchFamily="34" charset="0"/>
              </a:rPr>
              <a:t>Educação</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Tecnológica</a:t>
            </a:r>
            <a:r>
              <a:rPr lang="en-GB" altLang="pt-BR" dirty="0">
                <a:solidFill>
                  <a:srgbClr val="000000"/>
                </a:solidFill>
                <a:latin typeface="Verdana" panose="020B0604030504040204" pitchFamily="34" charset="0"/>
              </a:rPr>
              <a:t> de Minas </a:t>
            </a:r>
            <a:r>
              <a:rPr lang="en-GB" altLang="pt-BR" dirty="0" err="1">
                <a:solidFill>
                  <a:srgbClr val="000000"/>
                </a:solidFill>
                <a:latin typeface="Verdana" panose="020B0604030504040204" pitchFamily="34" charset="0"/>
              </a:rPr>
              <a:t>Gerais</a:t>
            </a:r>
            <a:r>
              <a:rPr lang="en-GB" altLang="pt-BR" dirty="0">
                <a:solidFill>
                  <a:srgbClr val="000000"/>
                </a:solidFill>
                <a:latin typeface="Verdana" panose="020B0604030504040204" pitchFamily="34" charset="0"/>
              </a:rPr>
              <a:t>, Belo Horizonte, 2003.</a:t>
            </a:r>
          </a:p>
        </p:txBody>
      </p:sp>
      <p:sp>
        <p:nvSpPr>
          <p:cNvPr id="2068" name="Text Box 18"/>
          <p:cNvSpPr txBox="1">
            <a:spLocks noChangeArrowheads="1"/>
          </p:cNvSpPr>
          <p:nvPr/>
        </p:nvSpPr>
        <p:spPr bwMode="auto">
          <a:xfrm>
            <a:off x="848744" y="15404289"/>
            <a:ext cx="13979525" cy="279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7730" tIns="56020" rIns="107730" bIns="56020">
            <a:spAutoFit/>
          </a:bodyPr>
          <a:lstStyle>
            <a:lvl1pPr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1pPr>
            <a:lvl2pPr marL="742950" indent="-28575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2pPr>
            <a:lvl3pPr marL="11430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3pPr>
            <a:lvl4pPr marL="16002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4pPr>
            <a:lvl5pPr marL="20574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5pPr>
            <a:lvl6pPr marL="25146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6pPr>
            <a:lvl7pPr marL="29718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7pPr>
            <a:lvl8pPr marL="34290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8pPr>
            <a:lvl9pPr marL="38862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9pPr>
          </a:lstStyle>
          <a:p>
            <a:pPr algn="just">
              <a:lnSpc>
                <a:spcPct val="150000"/>
              </a:lnSpc>
              <a:spcBef>
                <a:spcPts val="0"/>
              </a:spcBef>
            </a:pPr>
            <a:r>
              <a:rPr lang="en-GB" altLang="pt-BR" dirty="0" err="1" smtClean="0">
                <a:solidFill>
                  <a:srgbClr val="000000"/>
                </a:solidFill>
                <a:latin typeface="Verdana" panose="020B0604030504040204" pitchFamily="34" charset="0"/>
              </a:rPr>
              <a:t>Problemas</a:t>
            </a:r>
            <a:r>
              <a:rPr lang="en-GB" altLang="pt-BR" dirty="0" smtClean="0">
                <a:solidFill>
                  <a:srgbClr val="000000"/>
                </a:solidFill>
                <a:latin typeface="Verdana" panose="020B0604030504040204" pitchFamily="34" charset="0"/>
              </a:rPr>
              <a:t> e </a:t>
            </a:r>
            <a:r>
              <a:rPr lang="en-GB" altLang="pt-BR" dirty="0" err="1" smtClean="0">
                <a:solidFill>
                  <a:srgbClr val="000000"/>
                </a:solidFill>
                <a:latin typeface="Verdana" panose="020B0604030504040204" pitchFamily="34" charset="0"/>
              </a:rPr>
              <a:t>Objetivos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Problemas</a:t>
            </a:r>
            <a:r>
              <a:rPr lang="en-GB" altLang="pt-BR" dirty="0">
                <a:solidFill>
                  <a:srgbClr val="000000"/>
                </a:solidFill>
                <a:latin typeface="Verdana" panose="020B0604030504040204" pitchFamily="34" charset="0"/>
              </a:rPr>
              <a:t> e </a:t>
            </a:r>
            <a:r>
              <a:rPr lang="en-GB" altLang="pt-BR" dirty="0" err="1">
                <a:solidFill>
                  <a:srgbClr val="000000"/>
                </a:solidFill>
                <a:latin typeface="Verdana" panose="020B0604030504040204" pitchFamily="34" charset="0"/>
              </a:rPr>
              <a:t>Objetivos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Problemas</a:t>
            </a:r>
            <a:r>
              <a:rPr lang="en-GB" altLang="pt-BR" dirty="0">
                <a:solidFill>
                  <a:srgbClr val="000000"/>
                </a:solidFill>
                <a:latin typeface="Verdana" panose="020B0604030504040204" pitchFamily="34" charset="0"/>
              </a:rPr>
              <a:t> e </a:t>
            </a:r>
            <a:r>
              <a:rPr lang="en-GB" altLang="pt-BR" dirty="0" err="1">
                <a:solidFill>
                  <a:srgbClr val="000000"/>
                </a:solidFill>
                <a:latin typeface="Verdana" panose="020B0604030504040204" pitchFamily="34" charset="0"/>
              </a:rPr>
              <a:t>Objetivos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Problemas</a:t>
            </a:r>
            <a:r>
              <a:rPr lang="en-GB" altLang="pt-BR" dirty="0">
                <a:solidFill>
                  <a:srgbClr val="000000"/>
                </a:solidFill>
                <a:latin typeface="Verdana" panose="020B0604030504040204" pitchFamily="34" charset="0"/>
              </a:rPr>
              <a:t> e </a:t>
            </a:r>
            <a:r>
              <a:rPr lang="en-GB" altLang="pt-BR" dirty="0" err="1">
                <a:solidFill>
                  <a:srgbClr val="000000"/>
                </a:solidFill>
                <a:latin typeface="Verdana" panose="020B0604030504040204" pitchFamily="34" charset="0"/>
              </a:rPr>
              <a:t>Objetivos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Problemas</a:t>
            </a:r>
            <a:r>
              <a:rPr lang="en-GB" altLang="pt-BR" dirty="0">
                <a:solidFill>
                  <a:srgbClr val="000000"/>
                </a:solidFill>
                <a:latin typeface="Verdana" panose="020B0604030504040204" pitchFamily="34" charset="0"/>
              </a:rPr>
              <a:t> e </a:t>
            </a:r>
            <a:r>
              <a:rPr lang="en-GB" altLang="pt-BR" dirty="0" err="1">
                <a:solidFill>
                  <a:srgbClr val="000000"/>
                </a:solidFill>
                <a:latin typeface="Verdana" panose="020B0604030504040204" pitchFamily="34" charset="0"/>
              </a:rPr>
              <a:t>Objetivos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Problemas</a:t>
            </a:r>
            <a:r>
              <a:rPr lang="en-GB" altLang="pt-BR" dirty="0">
                <a:solidFill>
                  <a:srgbClr val="000000"/>
                </a:solidFill>
                <a:latin typeface="Verdana" panose="020B0604030504040204" pitchFamily="34" charset="0"/>
              </a:rPr>
              <a:t> e </a:t>
            </a:r>
            <a:r>
              <a:rPr lang="en-GB" altLang="pt-BR" dirty="0" err="1">
                <a:solidFill>
                  <a:srgbClr val="000000"/>
                </a:solidFill>
                <a:latin typeface="Verdana" panose="020B0604030504040204" pitchFamily="34" charset="0"/>
              </a:rPr>
              <a:t>Objetivos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Problemas</a:t>
            </a:r>
            <a:r>
              <a:rPr lang="en-GB" altLang="pt-BR" dirty="0">
                <a:solidFill>
                  <a:srgbClr val="000000"/>
                </a:solidFill>
                <a:latin typeface="Verdana" panose="020B0604030504040204" pitchFamily="34" charset="0"/>
              </a:rPr>
              <a:t> e </a:t>
            </a:r>
            <a:r>
              <a:rPr lang="en-GB" altLang="pt-BR" dirty="0" err="1">
                <a:solidFill>
                  <a:srgbClr val="000000"/>
                </a:solidFill>
                <a:latin typeface="Verdana" panose="020B0604030504040204" pitchFamily="34" charset="0"/>
              </a:rPr>
              <a:t>Objetivos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Problemas</a:t>
            </a:r>
            <a:r>
              <a:rPr lang="en-GB" altLang="pt-BR" dirty="0">
                <a:solidFill>
                  <a:srgbClr val="000000"/>
                </a:solidFill>
                <a:latin typeface="Verdana" panose="020B0604030504040204" pitchFamily="34" charset="0"/>
              </a:rPr>
              <a:t> e </a:t>
            </a:r>
            <a:r>
              <a:rPr lang="en-GB" altLang="pt-BR" dirty="0" err="1">
                <a:solidFill>
                  <a:srgbClr val="000000"/>
                </a:solidFill>
                <a:latin typeface="Verdana" panose="020B0604030504040204" pitchFamily="34" charset="0"/>
              </a:rPr>
              <a:t>Objetivos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Problemas</a:t>
            </a:r>
            <a:r>
              <a:rPr lang="en-GB" altLang="pt-BR" dirty="0">
                <a:solidFill>
                  <a:srgbClr val="000000"/>
                </a:solidFill>
                <a:latin typeface="Verdana" panose="020B0604030504040204" pitchFamily="34" charset="0"/>
              </a:rPr>
              <a:t> e </a:t>
            </a:r>
            <a:r>
              <a:rPr lang="en-GB" altLang="pt-BR" dirty="0" err="1">
                <a:solidFill>
                  <a:srgbClr val="000000"/>
                </a:solidFill>
                <a:latin typeface="Verdana" panose="020B0604030504040204" pitchFamily="34" charset="0"/>
              </a:rPr>
              <a:t>Objetivos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Problemas</a:t>
            </a:r>
            <a:r>
              <a:rPr lang="en-GB" altLang="pt-BR" dirty="0">
                <a:solidFill>
                  <a:srgbClr val="000000"/>
                </a:solidFill>
                <a:latin typeface="Verdana" panose="020B0604030504040204" pitchFamily="34" charset="0"/>
              </a:rPr>
              <a:t> e </a:t>
            </a:r>
            <a:r>
              <a:rPr lang="en-GB" altLang="pt-BR" dirty="0" err="1">
                <a:solidFill>
                  <a:srgbClr val="000000"/>
                </a:solidFill>
                <a:latin typeface="Verdana" panose="020B0604030504040204" pitchFamily="34" charset="0"/>
              </a:rPr>
              <a:t>Objetivos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Problemas</a:t>
            </a:r>
            <a:r>
              <a:rPr lang="en-GB" altLang="pt-BR" dirty="0">
                <a:solidFill>
                  <a:srgbClr val="000000"/>
                </a:solidFill>
                <a:latin typeface="Verdana" panose="020B0604030504040204" pitchFamily="34" charset="0"/>
              </a:rPr>
              <a:t> e </a:t>
            </a:r>
            <a:r>
              <a:rPr lang="en-GB" altLang="pt-BR" dirty="0" err="1">
                <a:solidFill>
                  <a:srgbClr val="000000"/>
                </a:solidFill>
                <a:latin typeface="Verdana" panose="020B0604030504040204" pitchFamily="34" charset="0"/>
              </a:rPr>
              <a:t>Objetivos</a:t>
            </a:r>
            <a:r>
              <a:rPr lang="en-GB" altLang="pt-BR" dirty="0">
                <a:solidFill>
                  <a:srgbClr val="000000"/>
                </a:solidFill>
                <a:latin typeface="Verdana" panose="020B0604030504040204" pitchFamily="34" charset="0"/>
              </a:rPr>
              <a:t>. </a:t>
            </a:r>
            <a:r>
              <a:rPr lang="en-GB" altLang="pt-BR" dirty="0" err="1">
                <a:solidFill>
                  <a:srgbClr val="000000"/>
                </a:solidFill>
                <a:latin typeface="Verdana" panose="020B0604030504040204" pitchFamily="34" charset="0"/>
              </a:rPr>
              <a:t>Problemas</a:t>
            </a:r>
            <a:r>
              <a:rPr lang="en-GB" altLang="pt-BR" dirty="0">
                <a:solidFill>
                  <a:srgbClr val="000000"/>
                </a:solidFill>
                <a:latin typeface="Verdana" panose="020B0604030504040204" pitchFamily="34" charset="0"/>
              </a:rPr>
              <a:t> e </a:t>
            </a:r>
            <a:r>
              <a:rPr lang="en-GB" altLang="pt-BR" dirty="0" err="1">
                <a:solidFill>
                  <a:srgbClr val="000000"/>
                </a:solidFill>
                <a:latin typeface="Verdana" panose="020B0604030504040204" pitchFamily="34" charset="0"/>
              </a:rPr>
              <a:t>Objetivos</a:t>
            </a:r>
            <a:r>
              <a:rPr lang="en-GB" altLang="pt-BR" dirty="0">
                <a:solidFill>
                  <a:srgbClr val="000000"/>
                </a:solidFill>
                <a:latin typeface="Verdana" panose="020B0604030504040204" pitchFamily="34" charset="0"/>
              </a:rPr>
              <a:t>. </a:t>
            </a:r>
            <a:endParaRPr lang="en-GB" altLang="pt-BR" dirty="0">
              <a:solidFill>
                <a:srgbClr val="000000"/>
              </a:solidFill>
              <a:latin typeface="Verdana" panose="020B0604030504040204" pitchFamily="34" charset="0"/>
            </a:endParaRPr>
          </a:p>
        </p:txBody>
      </p:sp>
      <p:sp>
        <p:nvSpPr>
          <p:cNvPr id="2069" name="Text Box 19"/>
          <p:cNvSpPr txBox="1">
            <a:spLocks noChangeArrowheads="1"/>
          </p:cNvSpPr>
          <p:nvPr/>
        </p:nvSpPr>
        <p:spPr bwMode="auto">
          <a:xfrm>
            <a:off x="695325" y="14573983"/>
            <a:ext cx="139890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7730" tIns="56020" rIns="107730" bIns="56020">
            <a:spAutoFit/>
          </a:bodyPr>
          <a:lstStyle>
            <a:lvl1pPr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1pPr>
            <a:lvl2pPr marL="742950" indent="-28575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2pPr>
            <a:lvl3pPr marL="11430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3pPr>
            <a:lvl4pPr marL="16002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4pPr>
            <a:lvl5pPr marL="20574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5pPr>
            <a:lvl6pPr marL="25146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6pPr>
            <a:lvl7pPr marL="29718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7pPr>
            <a:lvl8pPr marL="34290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8pPr>
            <a:lvl9pPr marL="38862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9pPr>
          </a:lstStyle>
          <a:p>
            <a:pPr algn="just">
              <a:spcBef>
                <a:spcPts val="2400"/>
              </a:spcBef>
            </a:pPr>
            <a:r>
              <a:rPr lang="pt-BR" altLang="pt-BR" sz="3800" b="1" dirty="0" smtClean="0">
                <a:solidFill>
                  <a:srgbClr val="000000"/>
                </a:solidFill>
                <a:latin typeface="Verdana" panose="020B0604030504040204" pitchFamily="34" charset="0"/>
                <a:cs typeface="Times New Roman" panose="02020603050405020304" pitchFamily="18" charset="0"/>
              </a:rPr>
              <a:t>PROBLEMAS E OBJETIVOS</a:t>
            </a:r>
            <a:endParaRPr lang="pt-BR" altLang="pt-BR" sz="3800" b="1" dirty="0">
              <a:solidFill>
                <a:srgbClr val="000000"/>
              </a:solidFill>
              <a:latin typeface="Verdana" panose="020B0604030504040204" pitchFamily="34" charset="0"/>
              <a:cs typeface="Times New Roman" panose="02020603050405020304" pitchFamily="18" charset="0"/>
            </a:endParaRPr>
          </a:p>
        </p:txBody>
      </p:sp>
      <p:sp>
        <p:nvSpPr>
          <p:cNvPr id="2070" name="Text Box 20"/>
          <p:cNvSpPr txBox="1">
            <a:spLocks noChangeArrowheads="1"/>
          </p:cNvSpPr>
          <p:nvPr/>
        </p:nvSpPr>
        <p:spPr bwMode="auto">
          <a:xfrm>
            <a:off x="15986125" y="28371800"/>
            <a:ext cx="14473238"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7730" tIns="56020" rIns="107730" bIns="56020">
            <a:spAutoFit/>
          </a:bodyPr>
          <a:lstStyle>
            <a:lvl1pPr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1pPr>
            <a:lvl2pPr marL="742950" indent="-28575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2pPr>
            <a:lvl3pPr marL="11430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3pPr>
            <a:lvl4pPr marL="16002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4pPr>
            <a:lvl5pPr marL="20574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5pPr>
            <a:lvl6pPr marL="25146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6pPr>
            <a:lvl7pPr marL="29718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7pPr>
            <a:lvl8pPr marL="34290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8pPr>
            <a:lvl9pPr marL="38862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9pPr>
          </a:lstStyle>
          <a:p>
            <a:pPr algn="just">
              <a:spcBef>
                <a:spcPts val="2400"/>
              </a:spcBef>
            </a:pPr>
            <a:r>
              <a:rPr lang="pt-BR" altLang="pt-BR" sz="3800" b="1">
                <a:solidFill>
                  <a:srgbClr val="000000"/>
                </a:solidFill>
                <a:latin typeface="Verdana" panose="020B0604030504040204" pitchFamily="34" charset="0"/>
                <a:cs typeface="Times New Roman" panose="02020603050405020304" pitchFamily="18" charset="0"/>
              </a:rPr>
              <a:t>AGRADECIMENTOS</a:t>
            </a:r>
          </a:p>
          <a:p>
            <a:pPr algn="just">
              <a:spcBef>
                <a:spcPts val="2400"/>
              </a:spcBef>
            </a:pPr>
            <a:endParaRPr lang="pt-BR" altLang="pt-BR" sz="3800" b="1">
              <a:solidFill>
                <a:srgbClr val="000000"/>
              </a:solidFill>
              <a:latin typeface="Verdana" panose="020B0604030504040204" pitchFamily="34" charset="0"/>
              <a:cs typeface="Times New Roman" panose="02020603050405020304" pitchFamily="18" charset="0"/>
            </a:endParaRPr>
          </a:p>
        </p:txBody>
      </p:sp>
      <p:sp>
        <p:nvSpPr>
          <p:cNvPr id="2071" name="Text Box 21"/>
          <p:cNvSpPr txBox="1">
            <a:spLocks noChangeArrowheads="1"/>
          </p:cNvSpPr>
          <p:nvPr/>
        </p:nvSpPr>
        <p:spPr bwMode="auto">
          <a:xfrm>
            <a:off x="15986125" y="29462458"/>
            <a:ext cx="14462125" cy="203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7730" tIns="56020" rIns="107730" bIns="56020">
            <a:spAutoFit/>
          </a:bodyPr>
          <a:lstStyle>
            <a:lvl1pPr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1pPr>
            <a:lvl2pPr marL="742950" indent="-28575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2pPr>
            <a:lvl3pPr marL="11430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3pPr>
            <a:lvl4pPr marL="16002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4pPr>
            <a:lvl5pPr marL="20574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5pPr>
            <a:lvl6pPr marL="25146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6pPr>
            <a:lvl7pPr marL="29718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7pPr>
            <a:lvl8pPr marL="34290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8pPr>
            <a:lvl9pPr marL="38862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9pPr>
          </a:lstStyle>
          <a:p>
            <a:pPr algn="just">
              <a:lnSpc>
                <a:spcPct val="150000"/>
              </a:lnSpc>
              <a:spcBef>
                <a:spcPts val="0"/>
              </a:spcBef>
            </a:pPr>
            <a:r>
              <a:rPr lang="pt-BR" dirty="0" smtClean="0">
                <a:solidFill>
                  <a:schemeClr val="tx1"/>
                </a:solidFill>
                <a:latin typeface="Verdana" pitchFamily="34" charset="0"/>
                <a:ea typeface="Verdana" pitchFamily="34" charset="0"/>
                <a:cs typeface="Verdana" pitchFamily="34" charset="0"/>
              </a:rPr>
              <a:t>Este </a:t>
            </a:r>
            <a:r>
              <a:rPr lang="pt-BR" dirty="0">
                <a:solidFill>
                  <a:schemeClr val="tx1"/>
                </a:solidFill>
                <a:latin typeface="Verdana" pitchFamily="34" charset="0"/>
                <a:ea typeface="Verdana" pitchFamily="34" charset="0"/>
                <a:cs typeface="Verdana" pitchFamily="34" charset="0"/>
              </a:rPr>
              <a:t>trabalho foi financiado pelo Programa de Iniciação Científica da </a:t>
            </a:r>
            <a:r>
              <a:rPr lang="pt-BR" dirty="0" smtClean="0">
                <a:solidFill>
                  <a:schemeClr val="tx1"/>
                </a:solidFill>
                <a:latin typeface="Verdana" pitchFamily="34" charset="0"/>
                <a:ea typeface="Verdana" pitchFamily="34" charset="0"/>
                <a:cs typeface="Verdana" pitchFamily="34" charset="0"/>
              </a:rPr>
              <a:t>USCS</a:t>
            </a:r>
            <a:r>
              <a:rPr lang="pt-BR" dirty="0">
                <a:solidFill>
                  <a:schemeClr val="tx1"/>
                </a:solidFill>
                <a:latin typeface="Verdana" pitchFamily="34" charset="0"/>
                <a:ea typeface="Verdana" pitchFamily="34" charset="0"/>
                <a:cs typeface="Verdana" pitchFamily="34" charset="0"/>
              </a:rPr>
              <a:t> </a:t>
            </a:r>
            <a:r>
              <a:rPr lang="pt-BR" dirty="0" smtClean="0">
                <a:solidFill>
                  <a:schemeClr val="tx1"/>
                </a:solidFill>
                <a:latin typeface="Verdana" pitchFamily="34" charset="0"/>
                <a:ea typeface="Verdana" pitchFamily="34" charset="0"/>
                <a:cs typeface="Verdana" pitchFamily="34" charset="0"/>
              </a:rPr>
              <a:t>-  ou -  Este </a:t>
            </a:r>
            <a:r>
              <a:rPr lang="pt-BR" dirty="0">
                <a:solidFill>
                  <a:schemeClr val="tx1"/>
                </a:solidFill>
                <a:latin typeface="Verdana" pitchFamily="34" charset="0"/>
                <a:ea typeface="Verdana" pitchFamily="34" charset="0"/>
                <a:cs typeface="Verdana" pitchFamily="34" charset="0"/>
              </a:rPr>
              <a:t>trabalho foi financiado pelo PIBIC-CNPq no Programa de Iniciação Científica da USCS</a:t>
            </a:r>
            <a:r>
              <a:rPr lang="pt-BR" dirty="0" smtClean="0">
                <a:solidFill>
                  <a:schemeClr val="tx1"/>
                </a:solidFill>
                <a:latin typeface="Verdana" pitchFamily="34" charset="0"/>
                <a:ea typeface="Verdana" pitchFamily="34" charset="0"/>
                <a:cs typeface="Verdana" pitchFamily="34" charset="0"/>
              </a:rPr>
              <a:t>” – ou outros agradecimentos.</a:t>
            </a:r>
            <a:endParaRPr lang="pt-BR" altLang="pt-BR" dirty="0">
              <a:solidFill>
                <a:schemeClr val="tx1"/>
              </a:solidFill>
              <a:latin typeface="Verdana" panose="020B0604030504040204" pitchFamily="34" charset="0"/>
              <a:ea typeface="Verdana" pitchFamily="34" charset="0"/>
              <a:cs typeface="Verdana" pitchFamily="34" charset="0"/>
            </a:endParaRPr>
          </a:p>
        </p:txBody>
      </p:sp>
      <p:pic>
        <p:nvPicPr>
          <p:cNvPr id="1026" name="Picture 2" descr="C:\Users\priscila.perazzo.LABHPM-036987\Dropbox\Memórias do ABC -LabHipermidias\LOGOS Lab\Logotipo_50_USC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22125" y="32835898"/>
            <a:ext cx="2803525" cy="2781340"/>
          </a:xfrm>
          <a:prstGeom prst="rect">
            <a:avLst/>
          </a:prstGeom>
          <a:noFill/>
          <a:extLst>
            <a:ext uri="{909E8E84-426E-40DD-AFC4-6F175D3DCCD1}">
              <a14:hiddenFill xmlns:a14="http://schemas.microsoft.com/office/drawing/2010/main">
                <a:solidFill>
                  <a:srgbClr val="FFFFFF"/>
                </a:solidFill>
              </a14:hiddenFill>
            </a:ext>
          </a:extLst>
        </p:spPr>
      </p:pic>
      <p:sp>
        <p:nvSpPr>
          <p:cNvPr id="26" name="Text Box 19"/>
          <p:cNvSpPr txBox="1">
            <a:spLocks noChangeArrowheads="1"/>
          </p:cNvSpPr>
          <p:nvPr/>
        </p:nvSpPr>
        <p:spPr bwMode="auto">
          <a:xfrm>
            <a:off x="890019" y="9044097"/>
            <a:ext cx="139890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7730" tIns="56020" rIns="107730" bIns="56020">
            <a:spAutoFit/>
          </a:bodyPr>
          <a:lstStyle>
            <a:lvl1pPr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1pPr>
            <a:lvl2pPr marL="742950" indent="-28575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2pPr>
            <a:lvl3pPr marL="11430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3pPr>
            <a:lvl4pPr marL="16002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4pPr>
            <a:lvl5pPr marL="2057400" indent="-228600" eaLnBrk="0" hangingPunc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5pPr>
            <a:lvl6pPr marL="25146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6pPr>
            <a:lvl7pPr marL="29718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7pPr>
            <a:lvl8pPr marL="34290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8pPr>
            <a:lvl9pPr marL="3886200" indent="-228600" defTabSz="536575" eaLnBrk="0" fontAlgn="base" hangingPunct="0">
              <a:spcBef>
                <a:spcPct val="0"/>
              </a:spcBef>
              <a:spcAft>
                <a:spcPct val="0"/>
              </a:spcAft>
              <a:buClr>
                <a:srgbClr val="000000"/>
              </a:buClr>
              <a:buSzPct val="100000"/>
              <a:buFont typeface="Times New Roman" panose="02020603050405020304" pitchFamily="18" charset="0"/>
              <a:tabLst>
                <a:tab pos="0" algn="l"/>
                <a:tab pos="534988" algn="l"/>
                <a:tab pos="1073150" algn="l"/>
                <a:tab pos="1611313" algn="l"/>
                <a:tab pos="2147888" algn="l"/>
                <a:tab pos="2686050" algn="l"/>
                <a:tab pos="3224213" algn="l"/>
                <a:tab pos="3762375" algn="l"/>
                <a:tab pos="4298950" algn="l"/>
                <a:tab pos="4837113" algn="l"/>
                <a:tab pos="5375275" algn="l"/>
                <a:tab pos="5913438" algn="l"/>
                <a:tab pos="6450013" algn="l"/>
                <a:tab pos="6988175" algn="l"/>
                <a:tab pos="7526338" algn="l"/>
                <a:tab pos="8064500" algn="l"/>
                <a:tab pos="8601075" algn="l"/>
                <a:tab pos="9139238" algn="l"/>
                <a:tab pos="9677400" algn="l"/>
                <a:tab pos="10215563" algn="l"/>
                <a:tab pos="10752138" algn="l"/>
                <a:tab pos="11263313" algn="l"/>
              </a:tabLst>
              <a:defRPr sz="2900">
                <a:solidFill>
                  <a:schemeClr val="bg1"/>
                </a:solidFill>
                <a:latin typeface="Times New Roman" panose="02020603050405020304" pitchFamily="18" charset="0"/>
                <a:ea typeface="MS Gothic" panose="020B0609070205080204" pitchFamily="49" charset="-128"/>
              </a:defRPr>
            </a:lvl9pPr>
          </a:lstStyle>
          <a:p>
            <a:pPr algn="just">
              <a:spcBef>
                <a:spcPts val="2400"/>
              </a:spcBef>
            </a:pPr>
            <a:r>
              <a:rPr lang="pt-BR" altLang="pt-BR" sz="3800" b="1" dirty="0" smtClean="0">
                <a:solidFill>
                  <a:srgbClr val="000000"/>
                </a:solidFill>
                <a:latin typeface="Verdana" panose="020B0604030504040204" pitchFamily="34" charset="0"/>
                <a:cs typeface="Times New Roman" panose="02020603050405020304" pitchFamily="18" charset="0"/>
              </a:rPr>
              <a:t>INTRODUÇÃO</a:t>
            </a:r>
            <a:endParaRPr lang="pt-BR" altLang="pt-BR" sz="3800" b="1" dirty="0">
              <a:solidFill>
                <a:srgbClr val="000000"/>
              </a:solidFill>
              <a:latin typeface="Verdana" panose="020B0604030504040204" pitchFamily="34" charset="0"/>
              <a:cs typeface="Times New Roman" panose="02020603050405020304" pitchFamily="18" charset="0"/>
            </a:endParaRPr>
          </a:p>
        </p:txBody>
      </p:sp>
      <p:sp>
        <p:nvSpPr>
          <p:cNvPr id="3" name="CaixaDeTexto 2"/>
          <p:cNvSpPr txBox="1"/>
          <p:nvPr/>
        </p:nvSpPr>
        <p:spPr>
          <a:xfrm>
            <a:off x="18452971" y="33422331"/>
            <a:ext cx="4641157" cy="1877437"/>
          </a:xfrm>
          <a:prstGeom prst="rect">
            <a:avLst/>
          </a:prstGeom>
          <a:noFill/>
        </p:spPr>
        <p:txBody>
          <a:bodyPr wrap="square" rtlCol="0">
            <a:spAutoFit/>
          </a:bodyPr>
          <a:lstStyle/>
          <a:p>
            <a:r>
              <a:rPr lang="pt-BR" dirty="0" smtClean="0">
                <a:solidFill>
                  <a:schemeClr val="tx1"/>
                </a:solidFill>
                <a:latin typeface="Verdana" pitchFamily="34" charset="0"/>
                <a:ea typeface="Verdana" pitchFamily="34" charset="0"/>
                <a:cs typeface="Verdana" pitchFamily="34" charset="0"/>
              </a:rPr>
              <a:t>Colocar nesse espaço os logos de agências financiadoras da pesquisa, se </a:t>
            </a:r>
            <a:r>
              <a:rPr lang="pt-BR" smtClean="0">
                <a:solidFill>
                  <a:schemeClr val="tx1"/>
                </a:solidFill>
                <a:latin typeface="Verdana" pitchFamily="34" charset="0"/>
                <a:ea typeface="Verdana" pitchFamily="34" charset="0"/>
                <a:cs typeface="Verdana" pitchFamily="34" charset="0"/>
              </a:rPr>
              <a:t>houver.</a:t>
            </a:r>
            <a:endParaRPr lang="pt-BR" dirty="0">
              <a:solidFill>
                <a:schemeClr val="tx1"/>
              </a:solidFill>
              <a:latin typeface="Verdana" pitchFamily="34" charset="0"/>
              <a:ea typeface="Verdana" pitchFamily="34" charset="0"/>
              <a:cs typeface="Verdana"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Times New Roman"/>
        <a:ea typeface="MS Gothic"/>
        <a:cs typeface=""/>
      </a:majorFont>
      <a:minorFont>
        <a:latin typeface="Times New Roman"/>
        <a:ea typeface="MS Gothic"/>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TotalTime>
  <Words>536</Words>
  <Application>Microsoft Office PowerPoint</Application>
  <PresentationFormat>Personalizar</PresentationFormat>
  <Paragraphs>27</Paragraphs>
  <Slides>1</Slides>
  <Notes>1</Notes>
  <HiddenSlides>0</HiddenSlides>
  <MMClips>0</MMClips>
  <ScaleCrop>false</ScaleCrop>
  <HeadingPairs>
    <vt:vector size="4" baseType="variant">
      <vt:variant>
        <vt:lpstr>Tema</vt:lpstr>
      </vt:variant>
      <vt:variant>
        <vt:i4>1</vt:i4>
      </vt:variant>
      <vt:variant>
        <vt:lpstr>Títulos de slides</vt:lpstr>
      </vt:variant>
      <vt:variant>
        <vt:i4>1</vt:i4>
      </vt:variant>
    </vt:vector>
  </HeadingPairs>
  <TitlesOfParts>
    <vt:vector size="2" baseType="lpstr">
      <vt:lpstr>Tema do Office</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Ge0rge</dc:creator>
  <cp:lastModifiedBy>priscila.perazzo</cp:lastModifiedBy>
  <cp:revision>44</cp:revision>
  <dcterms:modified xsi:type="dcterms:W3CDTF">2019-09-11T18:25:29Z</dcterms:modified>
</cp:coreProperties>
</file>